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3.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5.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6.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845" r:id="rId5"/>
    <p:sldMasterId id="2147483733" r:id="rId6"/>
    <p:sldMasterId id="2147483714" r:id="rId7"/>
  </p:sldMasterIdLst>
  <p:notesMasterIdLst>
    <p:notesMasterId r:id="rId75"/>
  </p:notesMasterIdLst>
  <p:sldIdLst>
    <p:sldId id="256" r:id="rId8"/>
    <p:sldId id="257" r:id="rId9"/>
    <p:sldId id="258" r:id="rId10"/>
    <p:sldId id="259" r:id="rId11"/>
    <p:sldId id="260" r:id="rId12"/>
    <p:sldId id="261" r:id="rId13"/>
    <p:sldId id="262" r:id="rId14"/>
    <p:sldId id="266" r:id="rId15"/>
    <p:sldId id="267" r:id="rId16"/>
    <p:sldId id="270" r:id="rId17"/>
    <p:sldId id="268" r:id="rId18"/>
    <p:sldId id="269" r:id="rId19"/>
    <p:sldId id="342" r:id="rId20"/>
    <p:sldId id="373" r:id="rId21"/>
    <p:sldId id="398" r:id="rId22"/>
    <p:sldId id="263" r:id="rId23"/>
    <p:sldId id="336" r:id="rId24"/>
    <p:sldId id="378" r:id="rId25"/>
    <p:sldId id="401" r:id="rId26"/>
    <p:sldId id="400" r:id="rId27"/>
    <p:sldId id="369" r:id="rId28"/>
    <p:sldId id="353" r:id="rId29"/>
    <p:sldId id="360" r:id="rId30"/>
    <p:sldId id="331" r:id="rId31"/>
    <p:sldId id="354" r:id="rId32"/>
    <p:sldId id="376" r:id="rId33"/>
    <p:sldId id="379" r:id="rId34"/>
    <p:sldId id="380" r:id="rId35"/>
    <p:sldId id="382" r:id="rId36"/>
    <p:sldId id="377" r:id="rId37"/>
    <p:sldId id="389" r:id="rId38"/>
    <p:sldId id="391" r:id="rId39"/>
    <p:sldId id="393" r:id="rId40"/>
    <p:sldId id="385" r:id="rId41"/>
    <p:sldId id="388" r:id="rId42"/>
    <p:sldId id="383" r:id="rId43"/>
    <p:sldId id="375" r:id="rId44"/>
    <p:sldId id="291" r:id="rId45"/>
    <p:sldId id="314" r:id="rId46"/>
    <p:sldId id="345" r:id="rId47"/>
    <p:sldId id="359" r:id="rId48"/>
    <p:sldId id="327" r:id="rId49"/>
    <p:sldId id="384" r:id="rId50"/>
    <p:sldId id="397" r:id="rId51"/>
    <p:sldId id="399" r:id="rId52"/>
    <p:sldId id="370" r:id="rId53"/>
    <p:sldId id="294" r:id="rId54"/>
    <p:sldId id="347" r:id="rId55"/>
    <p:sldId id="349" r:id="rId56"/>
    <p:sldId id="346" r:id="rId57"/>
    <p:sldId id="289" r:id="rId58"/>
    <p:sldId id="329" r:id="rId59"/>
    <p:sldId id="350" r:id="rId60"/>
    <p:sldId id="295" r:id="rId61"/>
    <p:sldId id="386" r:id="rId62"/>
    <p:sldId id="390" r:id="rId63"/>
    <p:sldId id="296" r:id="rId64"/>
    <p:sldId id="368" r:id="rId65"/>
    <p:sldId id="371" r:id="rId66"/>
    <p:sldId id="330" r:id="rId67"/>
    <p:sldId id="298" r:id="rId68"/>
    <p:sldId id="303" r:id="rId69"/>
    <p:sldId id="305" r:id="rId70"/>
    <p:sldId id="394" r:id="rId71"/>
    <p:sldId id="307" r:id="rId72"/>
    <p:sldId id="304" r:id="rId73"/>
    <p:sldId id="308" r:id="rId74"/>
  </p:sldIdLst>
  <p:sldSz cx="9144000" cy="5143500" type="screen16x9"/>
  <p:notesSz cx="6858000" cy="9144000"/>
  <p:embeddedFontLst>
    <p:embeddedFont>
      <p:font typeface="Fira Sans Extra Condensed" panose="020B0503050000020004" pitchFamily="34" charset="0"/>
      <p:regular r:id="rId76"/>
      <p:bold r:id="rId77"/>
      <p:italic r:id="rId78"/>
      <p:boldItalic r:id="rId79"/>
    </p:embeddedFont>
    <p:embeddedFont>
      <p:font typeface="Helvetica Neue" panose="020B0604020202020204" charset="0"/>
      <p:regular r:id="rId80"/>
      <p:bold r:id="rId81"/>
      <p:italic r:id="rId82"/>
      <p:boldItalic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0" roundtripDataSignature="AMtx7mg16GR+APyKjZkhA3n4+J+1VJTJs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925E0C-629D-2D14-9F1F-A5C5F4EBFD33}" name="Martens Isabaut" initials="MI" userId="S::isabaut.martens@vlaanderen.be::e09322b7-9ba5-4ec2-b519-a79663da688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m Vangramberen (BE)" initials="" lastIdx="6" clrIdx="0"/>
  <p:cmAuthor id="1" name="Yaron Dassonneville (BE)" initials="" lastIdx="9" clrIdx="1"/>
  <p:cmAuthor id="2" name="Dassonneville Yaron" initials="DY" lastIdx="1" clrIdx="2">
    <p:extLst>
      <p:ext uri="{19B8F6BF-5375-455C-9EA6-DF929625EA0E}">
        <p15:presenceInfo xmlns:p15="http://schemas.microsoft.com/office/powerpoint/2012/main" userId="S::yaron.dassonneville@vlaanderen.be::f00fbc3b-a7c3-459a-b6dd-9db3be5520da" providerId="AD"/>
      </p:ext>
    </p:extLst>
  </p:cmAuthor>
  <p:cmAuthor id="3" name="Vangramberen Sam" initials="VS" lastIdx="2" clrIdx="3">
    <p:extLst>
      <p:ext uri="{19B8F6BF-5375-455C-9EA6-DF929625EA0E}">
        <p15:presenceInfo xmlns:p15="http://schemas.microsoft.com/office/powerpoint/2012/main" userId="S::sam.vangramberen@vlaanderen.be::7a47b92a-5806-457e-95cf-4f817b9e146b" providerId="AD"/>
      </p:ext>
    </p:extLst>
  </p:cmAuthor>
  <p:cmAuthor id="4" name="Martens Isabaut" initials="MI" lastIdx="4" clrIdx="4">
    <p:extLst>
      <p:ext uri="{19B8F6BF-5375-455C-9EA6-DF929625EA0E}">
        <p15:presenceInfo xmlns:p15="http://schemas.microsoft.com/office/powerpoint/2012/main" userId="S::isabaut.martens@vlaanderen.be::e09322b7-9ba5-4ec2-b519-a79663da6881" providerId="AD"/>
      </p:ext>
    </p:extLst>
  </p:cmAuthor>
  <p:cmAuthor id="5" name="Verbrugge Aline" initials="VA" lastIdx="34" clrIdx="5">
    <p:extLst>
      <p:ext uri="{19B8F6BF-5375-455C-9EA6-DF929625EA0E}">
        <p15:presenceInfo xmlns:p15="http://schemas.microsoft.com/office/powerpoint/2012/main" userId="S::aline.verbrugge@vlaanderen.be::38e90b0a-c2da-403c-be89-d467f5b9de66" providerId="AD"/>
      </p:ext>
    </p:extLst>
  </p:cmAuthor>
  <p:cmAuthor id="6" name="de Vleeschauwer Els" initials="dE" lastIdx="1" clrIdx="6">
    <p:extLst>
      <p:ext uri="{19B8F6BF-5375-455C-9EA6-DF929625EA0E}">
        <p15:presenceInfo xmlns:p15="http://schemas.microsoft.com/office/powerpoint/2012/main" userId="S::els.devleeschauwer@vlaanderen.be::2d321c84-e993-4a42-9a87-c8a01c2ae8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D3912-AC39-E7EB-4E30-B2D4282420AA}" v="1" dt="2024-04-15T13:07:46.132"/>
  </p1510:revLst>
</p1510:revInfo>
</file>

<file path=ppt/tableStyles.xml><?xml version="1.0" encoding="utf-8"?>
<a:tblStyleLst xmlns:a="http://schemas.openxmlformats.org/drawingml/2006/main" def="{5121426A-DDEB-4ED6-A88B-A98F749B2ACF}">
  <a:tblStyle styleId="{5121426A-DDEB-4ED6-A88B-A98F749B2AC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microsoft.com/office/2015/10/relationships/revisionInfo" Target="revisionInfo.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9.fntdata"/><Relationship Id="rId89" Type="http://schemas.openxmlformats.org/officeDocument/2006/relationships/font" Target="fonts/font14.fntdata"/><Relationship Id="rId112"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font" Target="fonts/font4.fntdata"/><Relationship Id="rId5" Type="http://schemas.openxmlformats.org/officeDocument/2006/relationships/slideMaster" Target="slideMasters/slideMaster2.xml"/><Relationship Id="rId90" Type="http://schemas.openxmlformats.org/officeDocument/2006/relationships/font" Target="fonts/font15.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viewProps" Target="viewProps.xml"/><Relationship Id="rId118" Type="http://schemas.microsoft.com/office/2018/10/relationships/authors" Target="authors.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16"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14"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fntdata"/><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2.fntdata"/><Relationship Id="rId110" Type="http://customschemas.google.com/relationships/presentationmetadata" Target="metadata"/><Relationship Id="rId115"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font" Target="fonts/font7.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brugge Aline" userId="S::aline.verbrugge@vlaanderen.be::38e90b0a-c2da-403c-be89-d467f5b9de66" providerId="AD" clId="Web-{96BACA67-792D-AD72-2641-1F4805A04D52}"/>
    <pc:docChg chg="addSld delSld modSld sldOrd">
      <pc:chgData name="Verbrugge Aline" userId="S::aline.verbrugge@vlaanderen.be::38e90b0a-c2da-403c-be89-d467f5b9de66" providerId="AD" clId="Web-{96BACA67-792D-AD72-2641-1F4805A04D52}" dt="2024-02-26T10:57:14.116" v="113"/>
      <pc:docMkLst>
        <pc:docMk/>
      </pc:docMkLst>
      <pc:sldChg chg="addSp delSp modSp add ord replId addCm">
        <pc:chgData name="Verbrugge Aline" userId="S::aline.verbrugge@vlaanderen.be::38e90b0a-c2da-403c-be89-d467f5b9de66" providerId="AD" clId="Web-{96BACA67-792D-AD72-2641-1F4805A04D52}" dt="2024-02-26T10:57:14.116" v="113"/>
        <pc:sldMkLst>
          <pc:docMk/>
          <pc:sldMk cId="3834155683" sldId="370"/>
        </pc:sldMkLst>
        <pc:spChg chg="add mod">
          <ac:chgData name="Verbrugge Aline" userId="S::aline.verbrugge@vlaanderen.be::38e90b0a-c2da-403c-be89-d467f5b9de66" providerId="AD" clId="Web-{96BACA67-792D-AD72-2641-1F4805A04D52}" dt="2024-02-26T10:56:19.395" v="108" actId="1076"/>
          <ac:spMkLst>
            <pc:docMk/>
            <pc:sldMk cId="3834155683" sldId="370"/>
            <ac:spMk id="2" creationId="{09D4A945-74FE-29D7-D3DE-521378ABD775}"/>
          </ac:spMkLst>
        </pc:spChg>
        <pc:spChg chg="add mod">
          <ac:chgData name="Verbrugge Aline" userId="S::aline.verbrugge@vlaanderen.be::38e90b0a-c2da-403c-be89-d467f5b9de66" providerId="AD" clId="Web-{96BACA67-792D-AD72-2641-1F4805A04D52}" dt="2024-02-26T10:56:46.974" v="112" actId="1076"/>
          <ac:spMkLst>
            <pc:docMk/>
            <pc:sldMk cId="3834155683" sldId="370"/>
            <ac:spMk id="3" creationId="{98E21764-F924-0CAC-FF19-4EE4C3D9D761}"/>
          </ac:spMkLst>
        </pc:spChg>
        <pc:spChg chg="mod">
          <ac:chgData name="Verbrugge Aline" userId="S::aline.verbrugge@vlaanderen.be::38e90b0a-c2da-403c-be89-d467f5b9de66" providerId="AD" clId="Web-{96BACA67-792D-AD72-2641-1F4805A04D52}" dt="2024-02-26T10:56:37.724" v="111" actId="1076"/>
          <ac:spMkLst>
            <pc:docMk/>
            <pc:sldMk cId="3834155683" sldId="370"/>
            <ac:spMk id="662" creationId="{00000000-0000-0000-0000-000000000000}"/>
          </ac:spMkLst>
        </pc:spChg>
        <pc:spChg chg="del">
          <ac:chgData name="Verbrugge Aline" userId="S::aline.verbrugge@vlaanderen.be::38e90b0a-c2da-403c-be89-d467f5b9de66" providerId="AD" clId="Web-{96BACA67-792D-AD72-2641-1F4805A04D52}" dt="2024-02-26T10:55:21.237" v="44"/>
          <ac:spMkLst>
            <pc:docMk/>
            <pc:sldMk cId="3834155683" sldId="370"/>
            <ac:spMk id="663" creationId="{00000000-0000-0000-0000-000000000000}"/>
          </ac:spMkLst>
        </pc:spChg>
        <pc:spChg chg="mod">
          <ac:chgData name="Verbrugge Aline" userId="S::aline.verbrugge@vlaanderen.be::38e90b0a-c2da-403c-be89-d467f5b9de66" providerId="AD" clId="Web-{96BACA67-792D-AD72-2641-1F4805A04D52}" dt="2024-02-26T10:54:52.424" v="15" actId="20577"/>
          <ac:spMkLst>
            <pc:docMk/>
            <pc:sldMk cId="3834155683" sldId="370"/>
            <ac:spMk id="664" creationId="{00000000-0000-0000-0000-000000000000}"/>
          </ac:spMkLst>
        </pc:spChg>
      </pc:sldChg>
      <pc:sldChg chg="add del replId">
        <pc:chgData name="Verbrugge Aline" userId="S::aline.verbrugge@vlaanderen.be::38e90b0a-c2da-403c-be89-d467f5b9de66" providerId="AD" clId="Web-{96BACA67-792D-AD72-2641-1F4805A04D52}" dt="2024-02-26T10:55:26.862" v="46"/>
        <pc:sldMkLst>
          <pc:docMk/>
          <pc:sldMk cId="1289910871" sldId="371"/>
        </pc:sldMkLst>
      </pc:sldChg>
    </pc:docChg>
  </pc:docChgLst>
  <pc:docChgLst>
    <pc:chgData name="Dassonneville Yaron" userId="S::yaron.dassonneville@vlaanderen.be::f00fbc3b-a7c3-459a-b6dd-9db3be5520da" providerId="AD" clId="Web-{005577D8-8F66-2C0E-8D1B-D87DD09707E9}"/>
    <pc:docChg chg="modSld">
      <pc:chgData name="Dassonneville Yaron" userId="S::yaron.dassonneville@vlaanderen.be::f00fbc3b-a7c3-459a-b6dd-9db3be5520da" providerId="AD" clId="Web-{005577D8-8F66-2C0E-8D1B-D87DD09707E9}" dt="2024-02-02T13:20:02.124" v="5"/>
      <pc:docMkLst>
        <pc:docMk/>
      </pc:docMkLst>
      <pc:sldChg chg="modSp">
        <pc:chgData name="Dassonneville Yaron" userId="S::yaron.dassonneville@vlaanderen.be::f00fbc3b-a7c3-459a-b6dd-9db3be5520da" providerId="AD" clId="Web-{005577D8-8F66-2C0E-8D1B-D87DD09707E9}" dt="2024-02-02T13:05:33.215" v="4" actId="20577"/>
        <pc:sldMkLst>
          <pc:docMk/>
          <pc:sldMk cId="0" sldId="260"/>
        </pc:sldMkLst>
        <pc:spChg chg="mod">
          <ac:chgData name="Dassonneville Yaron" userId="S::yaron.dassonneville@vlaanderen.be::f00fbc3b-a7c3-459a-b6dd-9db3be5520da" providerId="AD" clId="Web-{005577D8-8F66-2C0E-8D1B-D87DD09707E9}" dt="2024-02-02T13:05:33.215" v="4" actId="20577"/>
          <ac:spMkLst>
            <pc:docMk/>
            <pc:sldMk cId="0" sldId="260"/>
            <ac:spMk id="234" creationId="{00000000-0000-0000-0000-000000000000}"/>
          </ac:spMkLst>
        </pc:spChg>
      </pc:sldChg>
      <pc:sldChg chg="addCm">
        <pc:chgData name="Dassonneville Yaron" userId="S::yaron.dassonneville@vlaanderen.be::f00fbc3b-a7c3-459a-b6dd-9db3be5520da" providerId="AD" clId="Web-{005577D8-8F66-2C0E-8D1B-D87DD09707E9}" dt="2024-02-02T13:20:02.124" v="5"/>
        <pc:sldMkLst>
          <pc:docMk/>
          <pc:sldMk cId="0" sldId="292"/>
        </pc:sldMkLst>
      </pc:sldChg>
    </pc:docChg>
  </pc:docChgLst>
  <pc:docChgLst>
    <pc:chgData name="Verbrugge Aline" userId="S::aline.verbrugge@vlaanderen.be::38e90b0a-c2da-403c-be89-d467f5b9de66" providerId="AD" clId="Web-{7B2678F6-712E-D623-926E-9CE97F010D0C}"/>
    <pc:docChg chg="modSld">
      <pc:chgData name="Verbrugge Aline" userId="S::aline.verbrugge@vlaanderen.be::38e90b0a-c2da-403c-be89-d467f5b9de66" providerId="AD" clId="Web-{7B2678F6-712E-D623-926E-9CE97F010D0C}" dt="2024-04-09T06:56:23.711" v="1" actId="20577"/>
      <pc:docMkLst>
        <pc:docMk/>
      </pc:docMkLst>
      <pc:sldChg chg="modSp">
        <pc:chgData name="Verbrugge Aline" userId="S::aline.verbrugge@vlaanderen.be::38e90b0a-c2da-403c-be89-d467f5b9de66" providerId="AD" clId="Web-{7B2678F6-712E-D623-926E-9CE97F010D0C}" dt="2024-04-09T06:56:23.711" v="1" actId="20577"/>
        <pc:sldMkLst>
          <pc:docMk/>
          <pc:sldMk cId="30565796" sldId="384"/>
        </pc:sldMkLst>
        <pc:spChg chg="mod">
          <ac:chgData name="Verbrugge Aline" userId="S::aline.verbrugge@vlaanderen.be::38e90b0a-c2da-403c-be89-d467f5b9de66" providerId="AD" clId="Web-{7B2678F6-712E-D623-926E-9CE97F010D0C}" dt="2024-04-09T06:56:23.711" v="1" actId="20577"/>
          <ac:spMkLst>
            <pc:docMk/>
            <pc:sldMk cId="30565796" sldId="384"/>
            <ac:spMk id="5" creationId="{B25392CC-84D4-97EA-8838-19C4D5651B50}"/>
          </ac:spMkLst>
        </pc:spChg>
      </pc:sldChg>
    </pc:docChg>
  </pc:docChgLst>
  <pc:docChgLst>
    <pc:chgData name="Martens Isabaut" userId="S::isabaut.martens@vlaanderen.be::e09322b7-9ba5-4ec2-b519-a79663da6881" providerId="AD" clId="Web-{067EF73A-3E3F-6A88-F390-14C3A17FEB0B}"/>
    <pc:docChg chg="addSld delSld modSld sldOrd">
      <pc:chgData name="Martens Isabaut" userId="S::isabaut.martens@vlaanderen.be::e09322b7-9ba5-4ec2-b519-a79663da6881" providerId="AD" clId="Web-{067EF73A-3E3F-6A88-F390-14C3A17FEB0B}" dt="2024-03-03T18:20:51.333" v="124"/>
      <pc:docMkLst>
        <pc:docMk/>
      </pc:docMkLst>
      <pc:sldChg chg="modNotes">
        <pc:chgData name="Martens Isabaut" userId="S::isabaut.martens@vlaanderen.be::e09322b7-9ba5-4ec2-b519-a79663da6881" providerId="AD" clId="Web-{067EF73A-3E3F-6A88-F390-14C3A17FEB0B}" dt="2024-03-03T18:04:00.205" v="96"/>
        <pc:sldMkLst>
          <pc:docMk/>
          <pc:sldMk cId="0" sldId="266"/>
        </pc:sldMkLst>
      </pc:sldChg>
      <pc:sldChg chg="modNotes">
        <pc:chgData name="Martens Isabaut" userId="S::isabaut.martens@vlaanderen.be::e09322b7-9ba5-4ec2-b519-a79663da6881" providerId="AD" clId="Web-{067EF73A-3E3F-6A88-F390-14C3A17FEB0B}" dt="2024-03-03T18:05:28.630" v="102"/>
        <pc:sldMkLst>
          <pc:docMk/>
          <pc:sldMk cId="0" sldId="267"/>
        </pc:sldMkLst>
      </pc:sldChg>
      <pc:sldChg chg="modNotes">
        <pc:chgData name="Martens Isabaut" userId="S::isabaut.martens@vlaanderen.be::e09322b7-9ba5-4ec2-b519-a79663da6881" providerId="AD" clId="Web-{067EF73A-3E3F-6A88-F390-14C3A17FEB0B}" dt="2024-03-03T18:09:42.107" v="105"/>
        <pc:sldMkLst>
          <pc:docMk/>
          <pc:sldMk cId="0" sldId="268"/>
        </pc:sldMkLst>
      </pc:sldChg>
      <pc:sldChg chg="modNotes">
        <pc:chgData name="Martens Isabaut" userId="S::isabaut.martens@vlaanderen.be::e09322b7-9ba5-4ec2-b519-a79663da6881" providerId="AD" clId="Web-{067EF73A-3E3F-6A88-F390-14C3A17FEB0B}" dt="2024-03-03T18:10:50.109" v="106"/>
        <pc:sldMkLst>
          <pc:docMk/>
          <pc:sldMk cId="0" sldId="269"/>
        </pc:sldMkLst>
      </pc:sldChg>
      <pc:sldChg chg="del">
        <pc:chgData name="Martens Isabaut" userId="S::isabaut.martens@vlaanderen.be::e09322b7-9ba5-4ec2-b519-a79663da6881" providerId="AD" clId="Web-{067EF73A-3E3F-6A88-F390-14C3A17FEB0B}" dt="2024-03-03T18:14:20.101" v="119"/>
        <pc:sldMkLst>
          <pc:docMk/>
          <pc:sldMk cId="0" sldId="275"/>
        </pc:sldMkLst>
      </pc:sldChg>
      <pc:sldChg chg="modNotes">
        <pc:chgData name="Martens Isabaut" userId="S::isabaut.martens@vlaanderen.be::e09322b7-9ba5-4ec2-b519-a79663da6881" providerId="AD" clId="Web-{067EF73A-3E3F-6A88-F390-14C3A17FEB0B}" dt="2024-03-03T18:02:14.389" v="94"/>
        <pc:sldMkLst>
          <pc:docMk/>
          <pc:sldMk cId="100334128" sldId="336"/>
        </pc:sldMkLst>
      </pc:sldChg>
      <pc:sldChg chg="del">
        <pc:chgData name="Martens Isabaut" userId="S::isabaut.martens@vlaanderen.be::e09322b7-9ba5-4ec2-b519-a79663da6881" providerId="AD" clId="Web-{067EF73A-3E3F-6A88-F390-14C3A17FEB0B}" dt="2024-03-03T18:08:54.980" v="103"/>
        <pc:sldMkLst>
          <pc:docMk/>
          <pc:sldMk cId="2513866352" sldId="340"/>
        </pc:sldMkLst>
      </pc:sldChg>
      <pc:sldChg chg="mod modShow">
        <pc:chgData name="Martens Isabaut" userId="S::isabaut.martens@vlaanderen.be::e09322b7-9ba5-4ec2-b519-a79663da6881" providerId="AD" clId="Web-{067EF73A-3E3F-6A88-F390-14C3A17FEB0B}" dt="2024-03-03T18:19:36.268" v="122"/>
        <pc:sldMkLst>
          <pc:docMk/>
          <pc:sldMk cId="821667982" sldId="345"/>
        </pc:sldMkLst>
      </pc:sldChg>
      <pc:sldChg chg="ord">
        <pc:chgData name="Martens Isabaut" userId="S::isabaut.martens@vlaanderen.be::e09322b7-9ba5-4ec2-b519-a79663da6881" providerId="AD" clId="Web-{067EF73A-3E3F-6A88-F390-14C3A17FEB0B}" dt="2024-03-03T17:29:39.415" v="4"/>
        <pc:sldMkLst>
          <pc:docMk/>
          <pc:sldMk cId="1292254193" sldId="353"/>
        </pc:sldMkLst>
      </pc:sldChg>
      <pc:sldChg chg="delSp modSp">
        <pc:chgData name="Martens Isabaut" userId="S::isabaut.martens@vlaanderen.be::e09322b7-9ba5-4ec2-b519-a79663da6881" providerId="AD" clId="Web-{067EF73A-3E3F-6A88-F390-14C3A17FEB0B}" dt="2024-03-03T17:41:03.470" v="78" actId="14100"/>
        <pc:sldMkLst>
          <pc:docMk/>
          <pc:sldMk cId="1718105881" sldId="354"/>
        </pc:sldMkLst>
        <pc:spChg chg="del">
          <ac:chgData name="Martens Isabaut" userId="S::isabaut.martens@vlaanderen.be::e09322b7-9ba5-4ec2-b519-a79663da6881" providerId="AD" clId="Web-{067EF73A-3E3F-6A88-F390-14C3A17FEB0B}" dt="2024-03-03T17:40:57.954" v="76"/>
          <ac:spMkLst>
            <pc:docMk/>
            <pc:sldMk cId="1718105881" sldId="354"/>
            <ac:spMk id="3" creationId="{1D8F59AD-4AEE-52FC-370F-39B63C8DD714}"/>
          </ac:spMkLst>
        </pc:spChg>
        <pc:spChg chg="mod">
          <ac:chgData name="Martens Isabaut" userId="S::isabaut.martens@vlaanderen.be::e09322b7-9ba5-4ec2-b519-a79663da6881" providerId="AD" clId="Web-{067EF73A-3E3F-6A88-F390-14C3A17FEB0B}" dt="2024-03-03T17:41:03.470" v="78" actId="14100"/>
          <ac:spMkLst>
            <pc:docMk/>
            <pc:sldMk cId="1718105881" sldId="354"/>
            <ac:spMk id="8" creationId="{F5F82D04-D6CF-F962-7B9E-E35C1458B8B3}"/>
          </ac:spMkLst>
        </pc:spChg>
      </pc:sldChg>
      <pc:sldChg chg="del">
        <pc:chgData name="Martens Isabaut" userId="S::isabaut.martens@vlaanderen.be::e09322b7-9ba5-4ec2-b519-a79663da6881" providerId="AD" clId="Web-{067EF73A-3E3F-6A88-F390-14C3A17FEB0B}" dt="2024-03-03T17:28:30.272" v="0"/>
        <pc:sldMkLst>
          <pc:docMk/>
          <pc:sldMk cId="4182493350" sldId="355"/>
        </pc:sldMkLst>
      </pc:sldChg>
      <pc:sldChg chg="mod modShow">
        <pc:chgData name="Martens Isabaut" userId="S::isabaut.martens@vlaanderen.be::e09322b7-9ba5-4ec2-b519-a79663da6881" providerId="AD" clId="Web-{067EF73A-3E3F-6A88-F390-14C3A17FEB0B}" dt="2024-03-03T18:19:36.190" v="121"/>
        <pc:sldMkLst>
          <pc:docMk/>
          <pc:sldMk cId="862567890" sldId="359"/>
        </pc:sldMkLst>
      </pc:sldChg>
      <pc:sldChg chg="modSp">
        <pc:chgData name="Martens Isabaut" userId="S::isabaut.martens@vlaanderen.be::e09322b7-9ba5-4ec2-b519-a79663da6881" providerId="AD" clId="Web-{067EF73A-3E3F-6A88-F390-14C3A17FEB0B}" dt="2024-03-03T17:40:47.923" v="74" actId="20577"/>
        <pc:sldMkLst>
          <pc:docMk/>
          <pc:sldMk cId="214547123" sldId="369"/>
        </pc:sldMkLst>
        <pc:spChg chg="mod">
          <ac:chgData name="Martens Isabaut" userId="S::isabaut.martens@vlaanderen.be::e09322b7-9ba5-4ec2-b519-a79663da6881" providerId="AD" clId="Web-{067EF73A-3E3F-6A88-F390-14C3A17FEB0B}" dt="2024-03-03T17:40:47.923" v="74" actId="20577"/>
          <ac:spMkLst>
            <pc:docMk/>
            <pc:sldMk cId="214547123" sldId="369"/>
            <ac:spMk id="14" creationId="{1027074B-25C1-E0A5-EF69-3685F813A63D}"/>
          </ac:spMkLst>
        </pc:spChg>
      </pc:sldChg>
      <pc:sldChg chg="add ord modNotes">
        <pc:chgData name="Martens Isabaut" userId="S::isabaut.martens@vlaanderen.be::e09322b7-9ba5-4ec2-b519-a79663da6881" providerId="AD" clId="Web-{067EF73A-3E3F-6A88-F390-14C3A17FEB0B}" dt="2024-03-03T18:14:53.790" v="120"/>
        <pc:sldMkLst>
          <pc:docMk/>
          <pc:sldMk cId="3433111922" sldId="372"/>
        </pc:sldMkLst>
      </pc:sldChg>
      <pc:sldChg chg="add">
        <pc:chgData name="Martens Isabaut" userId="S::isabaut.martens@vlaanderen.be::e09322b7-9ba5-4ec2-b519-a79663da6881" providerId="AD" clId="Web-{067EF73A-3E3F-6A88-F390-14C3A17FEB0B}" dt="2024-03-03T18:14:11.851" v="118"/>
        <pc:sldMkLst>
          <pc:docMk/>
          <pc:sldMk cId="836065192" sldId="373"/>
        </pc:sldMkLst>
      </pc:sldChg>
      <pc:sldChg chg="add del replId">
        <pc:chgData name="Martens Isabaut" userId="S::isabaut.martens@vlaanderen.be::e09322b7-9ba5-4ec2-b519-a79663da6881" providerId="AD" clId="Web-{067EF73A-3E3F-6A88-F390-14C3A17FEB0B}" dt="2024-03-03T18:20:51.333" v="124"/>
        <pc:sldMkLst>
          <pc:docMk/>
          <pc:sldMk cId="1788185680" sldId="374"/>
        </pc:sldMkLst>
      </pc:sldChg>
    </pc:docChg>
  </pc:docChgLst>
  <pc:docChgLst>
    <pc:chgData name="Martens Isabaut" userId="e09322b7-9ba5-4ec2-b519-a79663da6881" providerId="ADAL" clId="{6CA85642-4E95-4CB6-B2E7-F651C9E69BF4}"/>
    <pc:docChg chg="modSld sldOrd">
      <pc:chgData name="Martens Isabaut" userId="e09322b7-9ba5-4ec2-b519-a79663da6881" providerId="ADAL" clId="{6CA85642-4E95-4CB6-B2E7-F651C9E69BF4}" dt="2024-03-04T10:31:08.010" v="3" actId="729"/>
      <pc:docMkLst>
        <pc:docMk/>
      </pc:docMkLst>
      <pc:sldChg chg="mod modShow">
        <pc:chgData name="Martens Isabaut" userId="e09322b7-9ba5-4ec2-b519-a79663da6881" providerId="ADAL" clId="{6CA85642-4E95-4CB6-B2E7-F651C9E69BF4}" dt="2024-03-04T10:31:08.010" v="3" actId="729"/>
        <pc:sldMkLst>
          <pc:docMk/>
          <pc:sldMk cId="0" sldId="296"/>
        </pc:sldMkLst>
      </pc:sldChg>
      <pc:sldChg chg="ord">
        <pc:chgData name="Martens Isabaut" userId="e09322b7-9ba5-4ec2-b519-a79663da6881" providerId="ADAL" clId="{6CA85642-4E95-4CB6-B2E7-F651C9E69BF4}" dt="2024-03-04T08:18:34.895" v="2"/>
        <pc:sldMkLst>
          <pc:docMk/>
          <pc:sldMk cId="3806902817" sldId="363"/>
        </pc:sldMkLst>
      </pc:sldChg>
      <pc:sldChg chg="mod modShow">
        <pc:chgData name="Martens Isabaut" userId="e09322b7-9ba5-4ec2-b519-a79663da6881" providerId="ADAL" clId="{6CA85642-4E95-4CB6-B2E7-F651C9E69BF4}" dt="2024-03-04T08:17:53.948" v="0" actId="729"/>
        <pc:sldMkLst>
          <pc:docMk/>
          <pc:sldMk cId="1429055605" sldId="365"/>
        </pc:sldMkLst>
      </pc:sldChg>
      <pc:sldChg chg="mod modShow">
        <pc:chgData name="Martens Isabaut" userId="e09322b7-9ba5-4ec2-b519-a79663da6881" providerId="ADAL" clId="{6CA85642-4E95-4CB6-B2E7-F651C9E69BF4}" dt="2024-03-04T08:17:53.948" v="0" actId="729"/>
        <pc:sldMkLst>
          <pc:docMk/>
          <pc:sldMk cId="2725172216" sldId="366"/>
        </pc:sldMkLst>
      </pc:sldChg>
      <pc:sldChg chg="mod modShow">
        <pc:chgData name="Martens Isabaut" userId="e09322b7-9ba5-4ec2-b519-a79663da6881" providerId="ADAL" clId="{6CA85642-4E95-4CB6-B2E7-F651C9E69BF4}" dt="2024-03-04T08:17:53.948" v="0" actId="729"/>
        <pc:sldMkLst>
          <pc:docMk/>
          <pc:sldMk cId="4155071787" sldId="367"/>
        </pc:sldMkLst>
      </pc:sldChg>
      <pc:sldChg chg="mod modShow">
        <pc:chgData name="Martens Isabaut" userId="e09322b7-9ba5-4ec2-b519-a79663da6881" providerId="ADAL" clId="{6CA85642-4E95-4CB6-B2E7-F651C9E69BF4}" dt="2024-03-04T10:31:08.010" v="3" actId="729"/>
        <pc:sldMkLst>
          <pc:docMk/>
          <pc:sldMk cId="3235000290" sldId="368"/>
        </pc:sldMkLst>
      </pc:sldChg>
      <pc:sldChg chg="mod modShow">
        <pc:chgData name="Martens Isabaut" userId="e09322b7-9ba5-4ec2-b519-a79663da6881" providerId="ADAL" clId="{6CA85642-4E95-4CB6-B2E7-F651C9E69BF4}" dt="2024-03-04T10:31:08.010" v="3" actId="729"/>
        <pc:sldMkLst>
          <pc:docMk/>
          <pc:sldMk cId="3186070291" sldId="371"/>
        </pc:sldMkLst>
      </pc:sldChg>
    </pc:docChg>
  </pc:docChgLst>
  <pc:docChgLst>
    <pc:chgData name="Verbrugge Aline" userId="S::aline.verbrugge@vlaanderen.be::38e90b0a-c2da-403c-be89-d467f5b9de66" providerId="AD" clId="Web-{E17C241B-70B5-0403-DFCC-1D034646448F}"/>
    <pc:docChg chg="modSld">
      <pc:chgData name="Verbrugge Aline" userId="S::aline.verbrugge@vlaanderen.be::38e90b0a-c2da-403c-be89-d467f5b9de66" providerId="AD" clId="Web-{E17C241B-70B5-0403-DFCC-1D034646448F}" dt="2024-03-25T16:59:56.745" v="6"/>
      <pc:docMkLst>
        <pc:docMk/>
      </pc:docMkLst>
      <pc:sldChg chg="modSp">
        <pc:chgData name="Verbrugge Aline" userId="S::aline.verbrugge@vlaanderen.be::38e90b0a-c2da-403c-be89-d467f5b9de66" providerId="AD" clId="Web-{E17C241B-70B5-0403-DFCC-1D034646448F}" dt="2024-03-25T16:59:34.682" v="1" actId="20577"/>
        <pc:sldMkLst>
          <pc:docMk/>
          <pc:sldMk cId="0" sldId="256"/>
        </pc:sldMkLst>
        <pc:spChg chg="mod">
          <ac:chgData name="Verbrugge Aline" userId="S::aline.verbrugge@vlaanderen.be::38e90b0a-c2da-403c-be89-d467f5b9de66" providerId="AD" clId="Web-{E17C241B-70B5-0403-DFCC-1D034646448F}" dt="2024-03-25T16:59:34.682" v="1" actId="20577"/>
          <ac:spMkLst>
            <pc:docMk/>
            <pc:sldMk cId="0" sldId="256"/>
            <ac:spMk id="184" creationId="{00000000-0000-0000-0000-000000000000}"/>
          </ac:spMkLst>
        </pc:spChg>
      </pc:sldChg>
      <pc:sldChg chg="mod modShow">
        <pc:chgData name="Verbrugge Aline" userId="S::aline.verbrugge@vlaanderen.be::38e90b0a-c2da-403c-be89-d467f5b9de66" providerId="AD" clId="Web-{E17C241B-70B5-0403-DFCC-1D034646448F}" dt="2024-03-25T16:59:55.541" v="2"/>
        <pc:sldMkLst>
          <pc:docMk/>
          <pc:sldMk cId="0" sldId="279"/>
        </pc:sldMkLst>
      </pc:sldChg>
      <pc:sldChg chg="mod modShow">
        <pc:chgData name="Verbrugge Aline" userId="S::aline.verbrugge@vlaanderen.be::38e90b0a-c2da-403c-be89-d467f5b9de66" providerId="AD" clId="Web-{E17C241B-70B5-0403-DFCC-1D034646448F}" dt="2024-03-25T16:59:56.745" v="6"/>
        <pc:sldMkLst>
          <pc:docMk/>
          <pc:sldMk cId="0" sldId="280"/>
        </pc:sldMkLst>
      </pc:sldChg>
      <pc:sldChg chg="mod modShow">
        <pc:chgData name="Verbrugge Aline" userId="S::aline.verbrugge@vlaanderen.be::38e90b0a-c2da-403c-be89-d467f5b9de66" providerId="AD" clId="Web-{E17C241B-70B5-0403-DFCC-1D034646448F}" dt="2024-03-25T16:59:55.870" v="3"/>
        <pc:sldMkLst>
          <pc:docMk/>
          <pc:sldMk cId="0" sldId="281"/>
        </pc:sldMkLst>
      </pc:sldChg>
      <pc:sldChg chg="mod modShow">
        <pc:chgData name="Verbrugge Aline" userId="S::aline.verbrugge@vlaanderen.be::38e90b0a-c2da-403c-be89-d467f5b9de66" providerId="AD" clId="Web-{E17C241B-70B5-0403-DFCC-1D034646448F}" dt="2024-03-25T16:59:56.213" v="4"/>
        <pc:sldMkLst>
          <pc:docMk/>
          <pc:sldMk cId="0" sldId="282"/>
        </pc:sldMkLst>
      </pc:sldChg>
      <pc:sldChg chg="mod modShow">
        <pc:chgData name="Verbrugge Aline" userId="S::aline.verbrugge@vlaanderen.be::38e90b0a-c2da-403c-be89-d467f5b9de66" providerId="AD" clId="Web-{E17C241B-70B5-0403-DFCC-1D034646448F}" dt="2024-03-25T16:59:56.573" v="5"/>
        <pc:sldMkLst>
          <pc:docMk/>
          <pc:sldMk cId="0" sldId="283"/>
        </pc:sldMkLst>
      </pc:sldChg>
    </pc:docChg>
  </pc:docChgLst>
  <pc:docChgLst>
    <pc:chgData name="Vangramberen Sam" userId="S::sam.vangramberen@vlaanderen.be::7a47b92a-5806-457e-95cf-4f817b9e146b" providerId="AD" clId="Web-{6A47B69D-9871-B8D7-97B8-CFAC42BD3B54}"/>
    <pc:docChg chg="modSld">
      <pc:chgData name="Vangramberen Sam" userId="S::sam.vangramberen@vlaanderen.be::7a47b92a-5806-457e-95cf-4f817b9e146b" providerId="AD" clId="Web-{6A47B69D-9871-B8D7-97B8-CFAC42BD3B54}" dt="2024-02-12T10:57:24.298" v="3"/>
      <pc:docMkLst>
        <pc:docMk/>
      </pc:docMkLst>
      <pc:sldChg chg="modNotes">
        <pc:chgData name="Vangramberen Sam" userId="S::sam.vangramberen@vlaanderen.be::7a47b92a-5806-457e-95cf-4f817b9e146b" providerId="AD" clId="Web-{6A47B69D-9871-B8D7-97B8-CFAC42BD3B54}" dt="2024-02-12T10:57:24.298" v="3"/>
        <pc:sldMkLst>
          <pc:docMk/>
          <pc:sldMk cId="0" sldId="267"/>
        </pc:sldMkLst>
      </pc:sldChg>
      <pc:sldChg chg="modNotes">
        <pc:chgData name="Vangramberen Sam" userId="S::sam.vangramberen@vlaanderen.be::7a47b92a-5806-457e-95cf-4f817b9e146b" providerId="AD" clId="Web-{6A47B69D-9871-B8D7-97B8-CFAC42BD3B54}" dt="2024-02-12T10:55:21.778" v="1"/>
        <pc:sldMkLst>
          <pc:docMk/>
          <pc:sldMk cId="0" sldId="271"/>
        </pc:sldMkLst>
      </pc:sldChg>
    </pc:docChg>
  </pc:docChgLst>
  <pc:docChgLst>
    <pc:chgData name="Verbrugge Aline" userId="S::aline.verbrugge@vlaanderen.be::38e90b0a-c2da-403c-be89-d467f5b9de66" providerId="AD" clId="Web-{0DA19F9C-FCAF-CF89-41B5-CD330D331163}"/>
    <pc:docChg chg="modSld">
      <pc:chgData name="Verbrugge Aline" userId="S::aline.verbrugge@vlaanderen.be::38e90b0a-c2da-403c-be89-d467f5b9de66" providerId="AD" clId="Web-{0DA19F9C-FCAF-CF89-41B5-CD330D331163}" dt="2024-03-11T12:19:47.353" v="2" actId="1076"/>
      <pc:docMkLst>
        <pc:docMk/>
      </pc:docMkLst>
      <pc:sldChg chg="mod modShow">
        <pc:chgData name="Verbrugge Aline" userId="S::aline.verbrugge@vlaanderen.be::38e90b0a-c2da-403c-be89-d467f5b9de66" providerId="AD" clId="Web-{0DA19F9C-FCAF-CF89-41B5-CD330D331163}" dt="2024-03-11T10:40:20.143" v="0"/>
        <pc:sldMkLst>
          <pc:docMk/>
          <pc:sldMk cId="3622841116" sldId="347"/>
        </pc:sldMkLst>
      </pc:sldChg>
      <pc:sldChg chg="mod modShow">
        <pc:chgData name="Verbrugge Aline" userId="S::aline.verbrugge@vlaanderen.be::38e90b0a-c2da-403c-be89-d467f5b9de66" providerId="AD" clId="Web-{0DA19F9C-FCAF-CF89-41B5-CD330D331163}" dt="2024-03-11T10:40:23.081" v="1"/>
        <pc:sldMkLst>
          <pc:docMk/>
          <pc:sldMk cId="3808107709" sldId="349"/>
        </pc:sldMkLst>
      </pc:sldChg>
      <pc:sldChg chg="modSp">
        <pc:chgData name="Verbrugge Aline" userId="S::aline.verbrugge@vlaanderen.be::38e90b0a-c2da-403c-be89-d467f5b9de66" providerId="AD" clId="Web-{0DA19F9C-FCAF-CF89-41B5-CD330D331163}" dt="2024-03-11T12:19:47.353" v="2" actId="1076"/>
        <pc:sldMkLst>
          <pc:docMk/>
          <pc:sldMk cId="3531278028" sldId="361"/>
        </pc:sldMkLst>
        <pc:spChg chg="mod">
          <ac:chgData name="Verbrugge Aline" userId="S::aline.verbrugge@vlaanderen.be::38e90b0a-c2da-403c-be89-d467f5b9de66" providerId="AD" clId="Web-{0DA19F9C-FCAF-CF89-41B5-CD330D331163}" dt="2024-03-11T12:19:47.353" v="2" actId="1076"/>
          <ac:spMkLst>
            <pc:docMk/>
            <pc:sldMk cId="3531278028" sldId="361"/>
            <ac:spMk id="3" creationId="{027D8325-0D32-A760-3641-5BD791605AAA}"/>
          </ac:spMkLst>
        </pc:spChg>
      </pc:sldChg>
    </pc:docChg>
  </pc:docChgLst>
  <pc:docChgLst>
    <pc:chgData name="Verbrugge Aline" userId="S::aline.verbrugge@vlaanderen.be::38e90b0a-c2da-403c-be89-d467f5b9de66" providerId="AD" clId="Web-{33BD3912-AC39-E7EB-4E30-B2D4282420AA}"/>
    <pc:docChg chg="">
      <pc:chgData name="Verbrugge Aline" userId="S::aline.verbrugge@vlaanderen.be::38e90b0a-c2da-403c-be89-d467f5b9de66" providerId="AD" clId="Web-{33BD3912-AC39-E7EB-4E30-B2D4282420AA}" dt="2024-04-15T13:07:46.132" v="0"/>
      <pc:docMkLst>
        <pc:docMk/>
      </pc:docMkLst>
      <pc:sldChg chg="delCm">
        <pc:chgData name="Verbrugge Aline" userId="S::aline.verbrugge@vlaanderen.be::38e90b0a-c2da-403c-be89-d467f5b9de66" providerId="AD" clId="Web-{33BD3912-AC39-E7EB-4E30-B2D4282420AA}" dt="2024-04-15T13:07:46.132" v="0"/>
        <pc:sldMkLst>
          <pc:docMk/>
          <pc:sldMk cId="0" sldId="263"/>
        </pc:sldMkLst>
      </pc:sldChg>
    </pc:docChg>
  </pc:docChgLst>
  <pc:docChgLst>
    <pc:chgData name="Vangramberen Sam" userId="S::sam.vangramberen@vlaanderen.be::7a47b92a-5806-457e-95cf-4f817b9e146b" providerId="AD" clId="Web-{ED9B7080-0EA9-75BE-839C-80F47A83DD5E}"/>
    <pc:docChg chg="modSld">
      <pc:chgData name="Vangramberen Sam" userId="S::sam.vangramberen@vlaanderen.be::7a47b92a-5806-457e-95cf-4f817b9e146b" providerId="AD" clId="Web-{ED9B7080-0EA9-75BE-839C-80F47A83DD5E}" dt="2024-02-12T15:51:21.520" v="2" actId="20577"/>
      <pc:docMkLst>
        <pc:docMk/>
      </pc:docMkLst>
      <pc:sldChg chg="modSp">
        <pc:chgData name="Vangramberen Sam" userId="S::sam.vangramberen@vlaanderen.be::7a47b92a-5806-457e-95cf-4f817b9e146b" providerId="AD" clId="Web-{ED9B7080-0EA9-75BE-839C-80F47A83DD5E}" dt="2024-02-12T15:51:21.520" v="2" actId="20577"/>
        <pc:sldMkLst>
          <pc:docMk/>
          <pc:sldMk cId="1886868343" sldId="311"/>
        </pc:sldMkLst>
        <pc:spChg chg="mod">
          <ac:chgData name="Vangramberen Sam" userId="S::sam.vangramberen@vlaanderen.be::7a47b92a-5806-457e-95cf-4f817b9e146b" providerId="AD" clId="Web-{ED9B7080-0EA9-75BE-839C-80F47A83DD5E}" dt="2024-02-12T15:51:21.520" v="2" actId="20577"/>
          <ac:spMkLst>
            <pc:docMk/>
            <pc:sldMk cId="1886868343" sldId="311"/>
            <ac:spMk id="268" creationId="{00000000-0000-0000-0000-000000000000}"/>
          </ac:spMkLst>
        </pc:spChg>
      </pc:sldChg>
    </pc:docChg>
  </pc:docChgLst>
  <pc:docChgLst>
    <pc:chgData name="Vangramberen Sam" userId="S::sam.vangramberen@vlaanderen.be::7a47b92a-5806-457e-95cf-4f817b9e146b" providerId="AD" clId="Web-{A97D7B97-BA41-376B-6F56-F8CE7B5C8A45}"/>
    <pc:docChg chg="modSld">
      <pc:chgData name="Vangramberen Sam" userId="S::sam.vangramberen@vlaanderen.be::7a47b92a-5806-457e-95cf-4f817b9e146b" providerId="AD" clId="Web-{A97D7B97-BA41-376B-6F56-F8CE7B5C8A45}" dt="2024-02-12T13:37:09.953" v="201"/>
      <pc:docMkLst>
        <pc:docMk/>
      </pc:docMkLst>
      <pc:sldChg chg="modNotes">
        <pc:chgData name="Vangramberen Sam" userId="S::sam.vangramberen@vlaanderen.be::7a47b92a-5806-457e-95cf-4f817b9e146b" providerId="AD" clId="Web-{A97D7B97-BA41-376B-6F56-F8CE7B5C8A45}" dt="2024-02-12T13:37:09.953" v="201"/>
        <pc:sldMkLst>
          <pc:docMk/>
          <pc:sldMk cId="0" sldId="268"/>
        </pc:sldMkLst>
      </pc:sldChg>
      <pc:sldChg chg="modNotes">
        <pc:chgData name="Vangramberen Sam" userId="S::sam.vangramberen@vlaanderen.be::7a47b92a-5806-457e-95cf-4f817b9e146b" providerId="AD" clId="Web-{A97D7B97-BA41-376B-6F56-F8CE7B5C8A45}" dt="2024-02-12T13:36:01.074" v="176"/>
        <pc:sldMkLst>
          <pc:docMk/>
          <pc:sldMk cId="0" sldId="270"/>
        </pc:sldMkLst>
      </pc:sldChg>
    </pc:docChg>
  </pc:docChgLst>
  <pc:docChgLst>
    <pc:chgData name="Verbrugge Aline" userId="S::aline.verbrugge@vlaanderen.be::38e90b0a-c2da-403c-be89-d467f5b9de66" providerId="AD" clId="Web-{F6C4A33B-03ED-EF21-C2CD-400EEB303810}"/>
    <pc:docChg chg="modSld">
      <pc:chgData name="Verbrugge Aline" userId="S::aline.verbrugge@vlaanderen.be::38e90b0a-c2da-403c-be89-d467f5b9de66" providerId="AD" clId="Web-{F6C4A33B-03ED-EF21-C2CD-400EEB303810}" dt="2024-04-10T12:18:39.744" v="0"/>
      <pc:docMkLst>
        <pc:docMk/>
      </pc:docMkLst>
      <pc:sldChg chg="addSp">
        <pc:chgData name="Verbrugge Aline" userId="S::aline.verbrugge@vlaanderen.be::38e90b0a-c2da-403c-be89-d467f5b9de66" providerId="AD" clId="Web-{F6C4A33B-03ED-EF21-C2CD-400EEB303810}" dt="2024-04-10T12:18:39.744" v="0"/>
        <pc:sldMkLst>
          <pc:docMk/>
          <pc:sldMk cId="4075909378" sldId="391"/>
        </pc:sldMkLst>
        <pc:grpChg chg="add">
          <ac:chgData name="Verbrugge Aline" userId="S::aline.verbrugge@vlaanderen.be::38e90b0a-c2da-403c-be89-d467f5b9de66" providerId="AD" clId="Web-{F6C4A33B-03ED-EF21-C2CD-400EEB303810}" dt="2024-04-10T12:18:39.744" v="0"/>
          <ac:grpSpMkLst>
            <pc:docMk/>
            <pc:sldMk cId="4075909378" sldId="391"/>
            <ac:grpSpMk id="2" creationId="{29A5103D-E2BE-89E6-864A-8536ED4A1FC3}"/>
          </ac:grpSpMkLst>
        </pc:grpChg>
      </pc:sldChg>
    </pc:docChg>
  </pc:docChgLst>
  <pc:docChgLst>
    <pc:chgData name="Verbrugge Aline" userId="S::aline.verbrugge@vlaanderen.be::38e90b0a-c2da-403c-be89-d467f5b9de66" providerId="AD" clId="Web-{8296C642-CDC9-9C9C-866D-BF671829B03F}"/>
    <pc:docChg chg="modSld">
      <pc:chgData name="Verbrugge Aline" userId="S::aline.verbrugge@vlaanderen.be::38e90b0a-c2da-403c-be89-d467f5b9de66" providerId="AD" clId="Web-{8296C642-CDC9-9C9C-866D-BF671829B03F}" dt="2024-03-28T08:04:26.216" v="257"/>
      <pc:docMkLst>
        <pc:docMk/>
      </pc:docMkLst>
      <pc:sldChg chg="modSp delCm">
        <pc:chgData name="Verbrugge Aline" userId="S::aline.verbrugge@vlaanderen.be::38e90b0a-c2da-403c-be89-d467f5b9de66" providerId="AD" clId="Web-{8296C642-CDC9-9C9C-866D-BF671829B03F}" dt="2024-03-28T08:04:26.216" v="257"/>
        <pc:sldMkLst>
          <pc:docMk/>
          <pc:sldMk cId="0" sldId="259"/>
        </pc:sldMkLst>
        <pc:graphicFrameChg chg="mod modGraphic">
          <ac:chgData name="Verbrugge Aline" userId="S::aline.verbrugge@vlaanderen.be::38e90b0a-c2da-403c-be89-d467f5b9de66" providerId="AD" clId="Web-{8296C642-CDC9-9C9C-866D-BF671829B03F}" dt="2024-03-28T08:04:26.216" v="257"/>
          <ac:graphicFrameMkLst>
            <pc:docMk/>
            <pc:sldMk cId="0" sldId="259"/>
            <ac:graphicFrameMk id="226" creationId="{00000000-0000-0000-0000-000000000000}"/>
          </ac:graphicFrameMkLst>
        </pc:graphicFrameChg>
      </pc:sldChg>
      <pc:sldChg chg="addSp modSp addCm">
        <pc:chgData name="Verbrugge Aline" userId="S::aline.verbrugge@vlaanderen.be::38e90b0a-c2da-403c-be89-d467f5b9de66" providerId="AD" clId="Web-{8296C642-CDC9-9C9C-866D-BF671829B03F}" dt="2024-03-28T07:49:39.437" v="254" actId="1076"/>
        <pc:sldMkLst>
          <pc:docMk/>
          <pc:sldMk cId="30565796" sldId="384"/>
        </pc:sldMkLst>
        <pc:spChg chg="add mod">
          <ac:chgData name="Verbrugge Aline" userId="S::aline.verbrugge@vlaanderen.be::38e90b0a-c2da-403c-be89-d467f5b9de66" providerId="AD" clId="Web-{8296C642-CDC9-9C9C-866D-BF671829B03F}" dt="2024-03-28T07:43:26.005" v="144" actId="20577"/>
          <ac:spMkLst>
            <pc:docMk/>
            <pc:sldMk cId="30565796" sldId="384"/>
            <ac:spMk id="2" creationId="{C20CCE14-C45C-67CB-7099-90C41016C0F9}"/>
          </ac:spMkLst>
        </pc:spChg>
        <pc:spChg chg="mod">
          <ac:chgData name="Verbrugge Aline" userId="S::aline.verbrugge@vlaanderen.be::38e90b0a-c2da-403c-be89-d467f5b9de66" providerId="AD" clId="Web-{8296C642-CDC9-9C9C-866D-BF671829B03F}" dt="2024-03-28T07:42:26.642" v="104" actId="20577"/>
          <ac:spMkLst>
            <pc:docMk/>
            <pc:sldMk cId="30565796" sldId="384"/>
            <ac:spMk id="3" creationId="{919B57FC-302E-0B32-AB71-216512E7BF95}"/>
          </ac:spMkLst>
        </pc:spChg>
        <pc:spChg chg="mod">
          <ac:chgData name="Verbrugge Aline" userId="S::aline.verbrugge@vlaanderen.be::38e90b0a-c2da-403c-be89-d467f5b9de66" providerId="AD" clId="Web-{8296C642-CDC9-9C9C-866D-BF671829B03F}" dt="2024-03-28T07:49:30.514" v="253" actId="20577"/>
          <ac:spMkLst>
            <pc:docMk/>
            <pc:sldMk cId="30565796" sldId="384"/>
            <ac:spMk id="5" creationId="{B25392CC-84D4-97EA-8838-19C4D5651B50}"/>
          </ac:spMkLst>
        </pc:spChg>
        <pc:spChg chg="add mod">
          <ac:chgData name="Verbrugge Aline" userId="S::aline.verbrugge@vlaanderen.be::38e90b0a-c2da-403c-be89-d467f5b9de66" providerId="AD" clId="Web-{8296C642-CDC9-9C9C-866D-BF671829B03F}" dt="2024-03-28T07:49:39.437" v="254" actId="1076"/>
          <ac:spMkLst>
            <pc:docMk/>
            <pc:sldMk cId="30565796" sldId="384"/>
            <ac:spMk id="6" creationId="{732EF4AB-B641-88E2-7A52-DB2642CFC45E}"/>
          </ac:spMkLst>
        </pc:spChg>
        <pc:spChg chg="add mod">
          <ac:chgData name="Verbrugge Aline" userId="S::aline.verbrugge@vlaanderen.be::38e90b0a-c2da-403c-be89-d467f5b9de66" providerId="AD" clId="Web-{8296C642-CDC9-9C9C-866D-BF671829B03F}" dt="2024-03-28T07:47:40.663" v="246" actId="20577"/>
          <ac:spMkLst>
            <pc:docMk/>
            <pc:sldMk cId="30565796" sldId="384"/>
            <ac:spMk id="7" creationId="{4573A680-B61F-24DE-9153-5D4CA4D17943}"/>
          </ac:spMkLst>
        </pc:spChg>
        <pc:spChg chg="mod">
          <ac:chgData name="Verbrugge Aline" userId="S::aline.verbrugge@vlaanderen.be::38e90b0a-c2da-403c-be89-d467f5b9de66" providerId="AD" clId="Web-{8296C642-CDC9-9C9C-866D-BF671829B03F}" dt="2024-03-28T07:46:29.909" v="230"/>
          <ac:spMkLst>
            <pc:docMk/>
            <pc:sldMk cId="30565796" sldId="384"/>
            <ac:spMk id="850" creationId="{00000000-0000-0000-0000-000000000000}"/>
          </ac:spMkLst>
        </pc:spChg>
        <pc:spChg chg="mod">
          <ac:chgData name="Verbrugge Aline" userId="S::aline.verbrugge@vlaanderen.be::38e90b0a-c2da-403c-be89-d467f5b9de66" providerId="AD" clId="Web-{8296C642-CDC9-9C9C-866D-BF671829B03F}" dt="2024-03-28T07:41:48.967" v="92" actId="1076"/>
          <ac:spMkLst>
            <pc:docMk/>
            <pc:sldMk cId="30565796" sldId="384"/>
            <ac:spMk id="851" creationId="{00000000-0000-0000-0000-000000000000}"/>
          </ac:spMkLst>
        </pc:spChg>
        <pc:spChg chg="mod">
          <ac:chgData name="Verbrugge Aline" userId="S::aline.verbrugge@vlaanderen.be::38e90b0a-c2da-403c-be89-d467f5b9de66" providerId="AD" clId="Web-{8296C642-CDC9-9C9C-866D-BF671829B03F}" dt="2024-03-28T07:49:01.106" v="247" actId="1076"/>
          <ac:spMkLst>
            <pc:docMk/>
            <pc:sldMk cId="30565796" sldId="384"/>
            <ac:spMk id="854" creationId="{00000000-0000-0000-0000-000000000000}"/>
          </ac:spMkLst>
        </pc:spChg>
        <pc:picChg chg="mod">
          <ac:chgData name="Verbrugge Aline" userId="S::aline.verbrugge@vlaanderen.be::38e90b0a-c2da-403c-be89-d467f5b9de66" providerId="AD" clId="Web-{8296C642-CDC9-9C9C-866D-BF671829B03F}" dt="2024-03-28T07:41:49.046" v="97" actId="1076"/>
          <ac:picMkLst>
            <pc:docMk/>
            <pc:sldMk cId="30565796" sldId="384"/>
            <ac:picMk id="4" creationId="{DE70E72D-8078-5114-9DCF-00F43668E454}"/>
          </ac:picMkLst>
        </pc:picChg>
        <pc:picChg chg="mod">
          <ac:chgData name="Verbrugge Aline" userId="S::aline.verbrugge@vlaanderen.be::38e90b0a-c2da-403c-be89-d467f5b9de66" providerId="AD" clId="Web-{8296C642-CDC9-9C9C-866D-BF671829B03F}" dt="2024-03-28T07:41:48.999" v="94" actId="1076"/>
          <ac:picMkLst>
            <pc:docMk/>
            <pc:sldMk cId="30565796" sldId="384"/>
            <ac:picMk id="855" creationId="{00000000-0000-0000-0000-000000000000}"/>
          </ac:picMkLst>
        </pc:picChg>
        <pc:picChg chg="mod">
          <ac:chgData name="Verbrugge Aline" userId="S::aline.verbrugge@vlaanderen.be::38e90b0a-c2da-403c-be89-d467f5b9de66" providerId="AD" clId="Web-{8296C642-CDC9-9C9C-866D-BF671829B03F}" dt="2024-03-28T07:49:02.356" v="248" actId="1076"/>
          <ac:picMkLst>
            <pc:docMk/>
            <pc:sldMk cId="30565796" sldId="384"/>
            <ac:picMk id="856" creationId="{00000000-0000-0000-0000-000000000000}"/>
          </ac:picMkLst>
        </pc:picChg>
      </pc:sldChg>
      <pc:sldChg chg="mod modShow">
        <pc:chgData name="Verbrugge Aline" userId="S::aline.verbrugge@vlaanderen.be::38e90b0a-c2da-403c-be89-d467f5b9de66" providerId="AD" clId="Web-{8296C642-CDC9-9C9C-866D-BF671829B03F}" dt="2024-03-28T07:44:04.805" v="165"/>
        <pc:sldMkLst>
          <pc:docMk/>
          <pc:sldMk cId="2943020670" sldId="396"/>
        </pc:sldMkLst>
      </pc:sldChg>
    </pc:docChg>
  </pc:docChgLst>
  <pc:docChgLst>
    <pc:chgData name="Verbrugge Aline" userId="S::aline.verbrugge@vlaanderen.be::38e90b0a-c2da-403c-be89-d467f5b9de66" providerId="AD" clId="Web-{314C480B-3726-4B33-4AAA-FB26BCA12BDD}"/>
    <pc:docChg chg="addSld delSld modSld sldOrd">
      <pc:chgData name="Verbrugge Aline" userId="S::aline.verbrugge@vlaanderen.be::38e90b0a-c2da-403c-be89-d467f5b9de66" providerId="AD" clId="Web-{314C480B-3726-4B33-4AAA-FB26BCA12BDD}" dt="2024-03-27T17:23:03.869" v="4204"/>
      <pc:docMkLst>
        <pc:docMk/>
      </pc:docMkLst>
      <pc:sldChg chg="delSp modSp">
        <pc:chgData name="Verbrugge Aline" userId="S::aline.verbrugge@vlaanderen.be::38e90b0a-c2da-403c-be89-d467f5b9de66" providerId="AD" clId="Web-{314C480B-3726-4B33-4AAA-FB26BCA12BDD}" dt="2024-03-27T16:36:26.659" v="3650" actId="20577"/>
        <pc:sldMkLst>
          <pc:docMk/>
          <pc:sldMk cId="0" sldId="258"/>
        </pc:sldMkLst>
        <pc:spChg chg="mod">
          <ac:chgData name="Verbrugge Aline" userId="S::aline.verbrugge@vlaanderen.be::38e90b0a-c2da-403c-be89-d467f5b9de66" providerId="AD" clId="Web-{314C480B-3726-4B33-4AAA-FB26BCA12BDD}" dt="2024-03-27T16:33:44.450" v="3591" actId="1076"/>
          <ac:spMkLst>
            <pc:docMk/>
            <pc:sldMk cId="0" sldId="258"/>
            <ac:spMk id="211" creationId="{00000000-0000-0000-0000-000000000000}"/>
          </ac:spMkLst>
        </pc:spChg>
        <pc:spChg chg="del">
          <ac:chgData name="Verbrugge Aline" userId="S::aline.verbrugge@vlaanderen.be::38e90b0a-c2da-403c-be89-d467f5b9de66" providerId="AD" clId="Web-{314C480B-3726-4B33-4AAA-FB26BCA12BDD}" dt="2024-03-27T16:32:32.619" v="3545"/>
          <ac:spMkLst>
            <pc:docMk/>
            <pc:sldMk cId="0" sldId="258"/>
            <ac:spMk id="213" creationId="{00000000-0000-0000-0000-000000000000}"/>
          </ac:spMkLst>
        </pc:spChg>
        <pc:spChg chg="mod">
          <ac:chgData name="Verbrugge Aline" userId="S::aline.verbrugge@vlaanderen.be::38e90b0a-c2da-403c-be89-d467f5b9de66" providerId="AD" clId="Web-{314C480B-3726-4B33-4AAA-FB26BCA12BDD}" dt="2024-03-27T16:36:26.659" v="3650" actId="20577"/>
          <ac:spMkLst>
            <pc:docMk/>
            <pc:sldMk cId="0" sldId="258"/>
            <ac:spMk id="214" creationId="{00000000-0000-0000-0000-000000000000}"/>
          </ac:spMkLst>
        </pc:spChg>
        <pc:spChg chg="del">
          <ac:chgData name="Verbrugge Aline" userId="S::aline.verbrugge@vlaanderen.be::38e90b0a-c2da-403c-be89-d467f5b9de66" providerId="AD" clId="Web-{314C480B-3726-4B33-4AAA-FB26BCA12BDD}" dt="2024-03-27T16:32:32.619" v="3544"/>
          <ac:spMkLst>
            <pc:docMk/>
            <pc:sldMk cId="0" sldId="258"/>
            <ac:spMk id="219" creationId="{00000000-0000-0000-0000-000000000000}"/>
          </ac:spMkLst>
        </pc:spChg>
        <pc:spChg chg="mod">
          <ac:chgData name="Verbrugge Aline" userId="S::aline.verbrugge@vlaanderen.be::38e90b0a-c2da-403c-be89-d467f5b9de66" providerId="AD" clId="Web-{314C480B-3726-4B33-4AAA-FB26BCA12BDD}" dt="2024-03-27T16:35:33.985" v="3642" actId="1076"/>
          <ac:spMkLst>
            <pc:docMk/>
            <pc:sldMk cId="0" sldId="258"/>
            <ac:spMk id="220" creationId="{00000000-0000-0000-0000-000000000000}"/>
          </ac:spMkLst>
        </pc:spChg>
        <pc:grpChg chg="mod">
          <ac:chgData name="Verbrugge Aline" userId="S::aline.verbrugge@vlaanderen.be::38e90b0a-c2da-403c-be89-d467f5b9de66" providerId="AD" clId="Web-{314C480B-3726-4B33-4AAA-FB26BCA12BDD}" dt="2024-03-27T16:35:38.517" v="3644" actId="1076"/>
          <ac:grpSpMkLst>
            <pc:docMk/>
            <pc:sldMk cId="0" sldId="258"/>
            <ac:grpSpMk id="215" creationId="{00000000-0000-0000-0000-000000000000}"/>
          </ac:grpSpMkLst>
        </pc:grpChg>
      </pc:sldChg>
      <pc:sldChg chg="modSp">
        <pc:chgData name="Verbrugge Aline" userId="S::aline.verbrugge@vlaanderen.be::38e90b0a-c2da-403c-be89-d467f5b9de66" providerId="AD" clId="Web-{314C480B-3726-4B33-4AAA-FB26BCA12BDD}" dt="2024-03-27T13:13:50.979" v="2619"/>
        <pc:sldMkLst>
          <pc:docMk/>
          <pc:sldMk cId="0" sldId="259"/>
        </pc:sldMkLst>
        <pc:graphicFrameChg chg="mod modGraphic">
          <ac:chgData name="Verbrugge Aline" userId="S::aline.verbrugge@vlaanderen.be::38e90b0a-c2da-403c-be89-d467f5b9de66" providerId="AD" clId="Web-{314C480B-3726-4B33-4AAA-FB26BCA12BDD}" dt="2024-03-27T13:13:50.979" v="2619"/>
          <ac:graphicFrameMkLst>
            <pc:docMk/>
            <pc:sldMk cId="0" sldId="259"/>
            <ac:graphicFrameMk id="226" creationId="{00000000-0000-0000-0000-000000000000}"/>
          </ac:graphicFrameMkLst>
        </pc:graphicFrameChg>
      </pc:sldChg>
      <pc:sldChg chg="ord modNotes">
        <pc:chgData name="Verbrugge Aline" userId="S::aline.verbrugge@vlaanderen.be::38e90b0a-c2da-403c-be89-d467f5b9de66" providerId="AD" clId="Web-{314C480B-3726-4B33-4AAA-FB26BCA12BDD}" dt="2024-03-27T16:46:49.682" v="3795"/>
        <pc:sldMkLst>
          <pc:docMk/>
          <pc:sldMk cId="0" sldId="266"/>
        </pc:sldMkLst>
      </pc:sldChg>
      <pc:sldChg chg="ord modNotes">
        <pc:chgData name="Verbrugge Aline" userId="S::aline.verbrugge@vlaanderen.be::38e90b0a-c2da-403c-be89-d467f5b9de66" providerId="AD" clId="Web-{314C480B-3726-4B33-4AAA-FB26BCA12BDD}" dt="2024-03-27T16:48:17.685" v="3881"/>
        <pc:sldMkLst>
          <pc:docMk/>
          <pc:sldMk cId="0" sldId="267"/>
        </pc:sldMkLst>
      </pc:sldChg>
      <pc:sldChg chg="ord">
        <pc:chgData name="Verbrugge Aline" userId="S::aline.verbrugge@vlaanderen.be::38e90b0a-c2da-403c-be89-d467f5b9de66" providerId="AD" clId="Web-{314C480B-3726-4B33-4AAA-FB26BCA12BDD}" dt="2024-03-27T09:21:50.113" v="207"/>
        <pc:sldMkLst>
          <pc:docMk/>
          <pc:sldMk cId="0" sldId="268"/>
        </pc:sldMkLst>
      </pc:sldChg>
      <pc:sldChg chg="ord">
        <pc:chgData name="Verbrugge Aline" userId="S::aline.verbrugge@vlaanderen.be::38e90b0a-c2da-403c-be89-d467f5b9de66" providerId="AD" clId="Web-{314C480B-3726-4B33-4AAA-FB26BCA12BDD}" dt="2024-03-27T09:21:50.113" v="206"/>
        <pc:sldMkLst>
          <pc:docMk/>
          <pc:sldMk cId="0" sldId="269"/>
        </pc:sldMkLst>
      </pc:sldChg>
      <pc:sldChg chg="ord modNotes">
        <pc:chgData name="Verbrugge Aline" userId="S::aline.verbrugge@vlaanderen.be::38e90b0a-c2da-403c-be89-d467f5b9de66" providerId="AD" clId="Web-{314C480B-3726-4B33-4AAA-FB26BCA12BDD}" dt="2024-03-27T16:47:32.980" v="3880"/>
        <pc:sldMkLst>
          <pc:docMk/>
          <pc:sldMk cId="0" sldId="270"/>
        </pc:sldMkLst>
      </pc:sldChg>
      <pc:sldChg chg="del ord">
        <pc:chgData name="Verbrugge Aline" userId="S::aline.verbrugge@vlaanderen.be::38e90b0a-c2da-403c-be89-d467f5b9de66" providerId="AD" clId="Web-{314C480B-3726-4B33-4AAA-FB26BCA12BDD}" dt="2024-03-27T16:30:08.911" v="3529"/>
        <pc:sldMkLst>
          <pc:docMk/>
          <pc:sldMk cId="0" sldId="274"/>
        </pc:sldMkLst>
      </pc:sldChg>
      <pc:sldChg chg="del ord">
        <pc:chgData name="Verbrugge Aline" userId="S::aline.verbrugge@vlaanderen.be::38e90b0a-c2da-403c-be89-d467f5b9de66" providerId="AD" clId="Web-{314C480B-3726-4B33-4AAA-FB26BCA12BDD}" dt="2024-03-27T16:29:56.489" v="3523"/>
        <pc:sldMkLst>
          <pc:docMk/>
          <pc:sldMk cId="0" sldId="276"/>
        </pc:sldMkLst>
      </pc:sldChg>
      <pc:sldChg chg="del ord">
        <pc:chgData name="Verbrugge Aline" userId="S::aline.verbrugge@vlaanderen.be::38e90b0a-c2da-403c-be89-d467f5b9de66" providerId="AD" clId="Web-{314C480B-3726-4B33-4AAA-FB26BCA12BDD}" dt="2024-03-27T16:30:05.911" v="3527"/>
        <pc:sldMkLst>
          <pc:docMk/>
          <pc:sldMk cId="0" sldId="277"/>
        </pc:sldMkLst>
      </pc:sldChg>
      <pc:sldChg chg="del ord">
        <pc:chgData name="Verbrugge Aline" userId="S::aline.verbrugge@vlaanderen.be::38e90b0a-c2da-403c-be89-d467f5b9de66" providerId="AD" clId="Web-{314C480B-3726-4B33-4AAA-FB26BCA12BDD}" dt="2024-03-27T16:30:07.177" v="3528"/>
        <pc:sldMkLst>
          <pc:docMk/>
          <pc:sldMk cId="0" sldId="278"/>
        </pc:sldMkLst>
      </pc:sldChg>
      <pc:sldChg chg="ord">
        <pc:chgData name="Verbrugge Aline" userId="S::aline.verbrugge@vlaanderen.be::38e90b0a-c2da-403c-be89-d467f5b9de66" providerId="AD" clId="Web-{314C480B-3726-4B33-4AAA-FB26BCA12BDD}" dt="2024-03-27T16:31:57.368" v="3543"/>
        <pc:sldMkLst>
          <pc:docMk/>
          <pc:sldMk cId="0" sldId="279"/>
        </pc:sldMkLst>
      </pc:sldChg>
      <pc:sldChg chg="ord">
        <pc:chgData name="Verbrugge Aline" userId="S::aline.verbrugge@vlaanderen.be::38e90b0a-c2da-403c-be89-d467f5b9de66" providerId="AD" clId="Web-{314C480B-3726-4B33-4AAA-FB26BCA12BDD}" dt="2024-03-27T16:31:57.368" v="3542"/>
        <pc:sldMkLst>
          <pc:docMk/>
          <pc:sldMk cId="0" sldId="280"/>
        </pc:sldMkLst>
      </pc:sldChg>
      <pc:sldChg chg="delSp ord">
        <pc:chgData name="Verbrugge Aline" userId="S::aline.verbrugge@vlaanderen.be::38e90b0a-c2da-403c-be89-d467f5b9de66" providerId="AD" clId="Web-{314C480B-3726-4B33-4AAA-FB26BCA12BDD}" dt="2024-03-27T16:31:57.368" v="3541"/>
        <pc:sldMkLst>
          <pc:docMk/>
          <pc:sldMk cId="0" sldId="281"/>
        </pc:sldMkLst>
        <pc:spChg chg="del">
          <ac:chgData name="Verbrugge Aline" userId="S::aline.verbrugge@vlaanderen.be::38e90b0a-c2da-403c-be89-d467f5b9de66" providerId="AD" clId="Web-{314C480B-3726-4B33-4AAA-FB26BCA12BDD}" dt="2024-03-27T16:30:32.427" v="3530"/>
          <ac:spMkLst>
            <pc:docMk/>
            <pc:sldMk cId="0" sldId="281"/>
            <ac:spMk id="461" creationId="{00000000-0000-0000-0000-000000000000}"/>
          </ac:spMkLst>
        </pc:spChg>
      </pc:sldChg>
      <pc:sldChg chg="ord">
        <pc:chgData name="Verbrugge Aline" userId="S::aline.verbrugge@vlaanderen.be::38e90b0a-c2da-403c-be89-d467f5b9de66" providerId="AD" clId="Web-{314C480B-3726-4B33-4AAA-FB26BCA12BDD}" dt="2024-03-27T16:31:57.368" v="3540"/>
        <pc:sldMkLst>
          <pc:docMk/>
          <pc:sldMk cId="0" sldId="282"/>
        </pc:sldMkLst>
      </pc:sldChg>
      <pc:sldChg chg="ord">
        <pc:chgData name="Verbrugge Aline" userId="S::aline.verbrugge@vlaanderen.be::38e90b0a-c2da-403c-be89-d467f5b9de66" providerId="AD" clId="Web-{314C480B-3726-4B33-4AAA-FB26BCA12BDD}" dt="2024-03-27T16:31:57.368" v="3539"/>
        <pc:sldMkLst>
          <pc:docMk/>
          <pc:sldMk cId="0" sldId="283"/>
        </pc:sldMkLst>
      </pc:sldChg>
      <pc:sldChg chg="addSp delSp del">
        <pc:chgData name="Verbrugge Aline" userId="S::aline.verbrugge@vlaanderen.be::38e90b0a-c2da-403c-be89-d467f5b9de66" providerId="AD" clId="Web-{314C480B-3726-4B33-4AAA-FB26BCA12BDD}" dt="2024-03-27T09:15:10.957" v="126"/>
        <pc:sldMkLst>
          <pc:docMk/>
          <pc:sldMk cId="0" sldId="290"/>
        </pc:sldMkLst>
        <pc:spChg chg="add del">
          <ac:chgData name="Verbrugge Aline" userId="S::aline.verbrugge@vlaanderen.be::38e90b0a-c2da-403c-be89-d467f5b9de66" providerId="AD" clId="Web-{314C480B-3726-4B33-4AAA-FB26BCA12BDD}" dt="2024-03-27T09:15:08.879" v="125"/>
          <ac:spMkLst>
            <pc:docMk/>
            <pc:sldMk cId="0" sldId="290"/>
            <ac:spMk id="560" creationId="{00000000-0000-0000-0000-000000000000}"/>
          </ac:spMkLst>
        </pc:spChg>
        <pc:picChg chg="del">
          <ac:chgData name="Verbrugge Aline" userId="S::aline.verbrugge@vlaanderen.be::38e90b0a-c2da-403c-be89-d467f5b9de66" providerId="AD" clId="Web-{314C480B-3726-4B33-4AAA-FB26BCA12BDD}" dt="2024-03-27T09:15:02.941" v="123"/>
          <ac:picMkLst>
            <pc:docMk/>
            <pc:sldMk cId="0" sldId="290"/>
            <ac:picMk id="558" creationId="{00000000-0000-0000-0000-000000000000}"/>
          </ac:picMkLst>
        </pc:picChg>
      </pc:sldChg>
      <pc:sldChg chg="modSp">
        <pc:chgData name="Verbrugge Aline" userId="S::aline.verbrugge@vlaanderen.be::38e90b0a-c2da-403c-be89-d467f5b9de66" providerId="AD" clId="Web-{314C480B-3726-4B33-4AAA-FB26BCA12BDD}" dt="2024-03-27T17:13:53.818" v="4080" actId="20577"/>
        <pc:sldMkLst>
          <pc:docMk/>
          <pc:sldMk cId="0" sldId="291"/>
        </pc:sldMkLst>
        <pc:spChg chg="mod">
          <ac:chgData name="Verbrugge Aline" userId="S::aline.verbrugge@vlaanderen.be::38e90b0a-c2da-403c-be89-d467f5b9de66" providerId="AD" clId="Web-{314C480B-3726-4B33-4AAA-FB26BCA12BDD}" dt="2024-03-27T17:13:53.818" v="4080" actId="20577"/>
          <ac:spMkLst>
            <pc:docMk/>
            <pc:sldMk cId="0" sldId="291"/>
            <ac:spMk id="572" creationId="{00000000-0000-0000-0000-000000000000}"/>
          </ac:spMkLst>
        </pc:spChg>
      </pc:sldChg>
      <pc:sldChg chg="ord">
        <pc:chgData name="Verbrugge Aline" userId="S::aline.verbrugge@vlaanderen.be::38e90b0a-c2da-403c-be89-d467f5b9de66" providerId="AD" clId="Web-{314C480B-3726-4B33-4AAA-FB26BCA12BDD}" dt="2024-03-27T16:58:56.708" v="4036"/>
        <pc:sldMkLst>
          <pc:docMk/>
          <pc:sldMk cId="0" sldId="294"/>
        </pc:sldMkLst>
      </pc:sldChg>
      <pc:sldChg chg="modSp">
        <pc:chgData name="Verbrugge Aline" userId="S::aline.verbrugge@vlaanderen.be::38e90b0a-c2da-403c-be89-d467f5b9de66" providerId="AD" clId="Web-{314C480B-3726-4B33-4AAA-FB26BCA12BDD}" dt="2024-03-27T16:58:09.894" v="4033" actId="20577"/>
        <pc:sldMkLst>
          <pc:docMk/>
          <pc:sldMk cId="0" sldId="298"/>
        </pc:sldMkLst>
        <pc:spChg chg="mod">
          <ac:chgData name="Verbrugge Aline" userId="S::aline.verbrugge@vlaanderen.be::38e90b0a-c2da-403c-be89-d467f5b9de66" providerId="AD" clId="Web-{314C480B-3726-4B33-4AAA-FB26BCA12BDD}" dt="2024-03-27T16:57:31.486" v="4031" actId="20577"/>
          <ac:spMkLst>
            <pc:docMk/>
            <pc:sldMk cId="0" sldId="298"/>
            <ac:spMk id="662" creationId="{00000000-0000-0000-0000-000000000000}"/>
          </ac:spMkLst>
        </pc:spChg>
        <pc:spChg chg="mod">
          <ac:chgData name="Verbrugge Aline" userId="S::aline.verbrugge@vlaanderen.be::38e90b0a-c2da-403c-be89-d467f5b9de66" providerId="AD" clId="Web-{314C480B-3726-4B33-4AAA-FB26BCA12BDD}" dt="2024-03-27T16:58:09.894" v="4033" actId="20577"/>
          <ac:spMkLst>
            <pc:docMk/>
            <pc:sldMk cId="0" sldId="298"/>
            <ac:spMk id="663" creationId="{00000000-0000-0000-0000-000000000000}"/>
          </ac:spMkLst>
        </pc:spChg>
      </pc:sldChg>
      <pc:sldChg chg="del">
        <pc:chgData name="Verbrugge Aline" userId="S::aline.verbrugge@vlaanderen.be::38e90b0a-c2da-403c-be89-d467f5b9de66" providerId="AD" clId="Web-{314C480B-3726-4B33-4AAA-FB26BCA12BDD}" dt="2024-03-27T16:57:10.704" v="4028"/>
        <pc:sldMkLst>
          <pc:docMk/>
          <pc:sldMk cId="54136490" sldId="321"/>
        </pc:sldMkLst>
      </pc:sldChg>
      <pc:sldChg chg="del">
        <pc:chgData name="Verbrugge Aline" userId="S::aline.verbrugge@vlaanderen.be::38e90b0a-c2da-403c-be89-d467f5b9de66" providerId="AD" clId="Web-{314C480B-3726-4B33-4AAA-FB26BCA12BDD}" dt="2024-03-27T16:57:17.595" v="4029"/>
        <pc:sldMkLst>
          <pc:docMk/>
          <pc:sldMk cId="632344304" sldId="322"/>
        </pc:sldMkLst>
      </pc:sldChg>
      <pc:sldChg chg="del">
        <pc:chgData name="Verbrugge Aline" userId="S::aline.verbrugge@vlaanderen.be::38e90b0a-c2da-403c-be89-d467f5b9de66" providerId="AD" clId="Web-{314C480B-3726-4B33-4AAA-FB26BCA12BDD}" dt="2024-03-27T16:57:05.798" v="4027"/>
        <pc:sldMkLst>
          <pc:docMk/>
          <pc:sldMk cId="799897829" sldId="324"/>
        </pc:sldMkLst>
      </pc:sldChg>
      <pc:sldChg chg="delSp modSp ord addCm">
        <pc:chgData name="Verbrugge Aline" userId="S::aline.verbrugge@vlaanderen.be::38e90b0a-c2da-403c-be89-d467f5b9de66" providerId="AD" clId="Web-{314C480B-3726-4B33-4AAA-FB26BCA12BDD}" dt="2024-03-27T16:54:24.948" v="3990"/>
        <pc:sldMkLst>
          <pc:docMk/>
          <pc:sldMk cId="2733910776" sldId="331"/>
        </pc:sldMkLst>
        <pc:spChg chg="mod">
          <ac:chgData name="Verbrugge Aline" userId="S::aline.verbrugge@vlaanderen.be::38e90b0a-c2da-403c-be89-d467f5b9de66" providerId="AD" clId="Web-{314C480B-3726-4B33-4AAA-FB26BCA12BDD}" dt="2024-03-27T09:19:11.435" v="187" actId="20577"/>
          <ac:spMkLst>
            <pc:docMk/>
            <pc:sldMk cId="2733910776" sldId="331"/>
            <ac:spMk id="42" creationId="{7FAF4F36-0C70-E826-60AD-3866960D1A27}"/>
          </ac:spMkLst>
        </pc:spChg>
        <pc:spChg chg="mod">
          <ac:chgData name="Verbrugge Aline" userId="S::aline.verbrugge@vlaanderen.be::38e90b0a-c2da-403c-be89-d467f5b9de66" providerId="AD" clId="Web-{314C480B-3726-4B33-4AAA-FB26BCA12BDD}" dt="2024-03-27T09:19:09.060" v="185" actId="20577"/>
          <ac:spMkLst>
            <pc:docMk/>
            <pc:sldMk cId="2733910776" sldId="331"/>
            <ac:spMk id="43" creationId="{615EC747-8462-6F23-A2E9-EAF092FFB2F6}"/>
          </ac:spMkLst>
        </pc:spChg>
        <pc:spChg chg="del">
          <ac:chgData name="Verbrugge Aline" userId="S::aline.verbrugge@vlaanderen.be::38e90b0a-c2da-403c-be89-d467f5b9de66" providerId="AD" clId="Web-{314C480B-3726-4B33-4AAA-FB26BCA12BDD}" dt="2024-03-27T09:18:59.529" v="183"/>
          <ac:spMkLst>
            <pc:docMk/>
            <pc:sldMk cId="2733910776" sldId="331"/>
            <ac:spMk id="49" creationId="{AD0AA861-0A86-0F0C-4352-458E009270E2}"/>
          </ac:spMkLst>
        </pc:spChg>
      </pc:sldChg>
      <pc:sldChg chg="ord">
        <pc:chgData name="Verbrugge Aline" userId="S::aline.verbrugge@vlaanderen.be::38e90b0a-c2da-403c-be89-d467f5b9de66" providerId="AD" clId="Web-{314C480B-3726-4B33-4AAA-FB26BCA12BDD}" dt="2024-03-27T16:31:57.368" v="3538"/>
        <pc:sldMkLst>
          <pc:docMk/>
          <pc:sldMk cId="1352396362" sldId="335"/>
        </pc:sldMkLst>
      </pc:sldChg>
      <pc:sldChg chg="modSp">
        <pc:chgData name="Verbrugge Aline" userId="S::aline.verbrugge@vlaanderen.be::38e90b0a-c2da-403c-be89-d467f5b9de66" providerId="AD" clId="Web-{314C480B-3726-4B33-4AAA-FB26BCA12BDD}" dt="2024-03-27T09:40:26.437" v="468" actId="20577"/>
        <pc:sldMkLst>
          <pc:docMk/>
          <pc:sldMk cId="100334128" sldId="336"/>
        </pc:sldMkLst>
        <pc:spChg chg="mod">
          <ac:chgData name="Verbrugge Aline" userId="S::aline.verbrugge@vlaanderen.be::38e90b0a-c2da-403c-be89-d467f5b9de66" providerId="AD" clId="Web-{314C480B-3726-4B33-4AAA-FB26BCA12BDD}" dt="2024-03-27T09:40:26.437" v="468" actId="20577"/>
          <ac:spMkLst>
            <pc:docMk/>
            <pc:sldMk cId="100334128" sldId="336"/>
            <ac:spMk id="1087" creationId="{00000000-0000-0000-0000-000000000000}"/>
          </ac:spMkLst>
        </pc:spChg>
      </pc:sldChg>
      <pc:sldChg chg="ord">
        <pc:chgData name="Verbrugge Aline" userId="S::aline.verbrugge@vlaanderen.be::38e90b0a-c2da-403c-be89-d467f5b9de66" providerId="AD" clId="Web-{314C480B-3726-4B33-4AAA-FB26BCA12BDD}" dt="2024-03-27T16:44:08.722" v="3776"/>
        <pc:sldMkLst>
          <pc:docMk/>
          <pc:sldMk cId="1543198157" sldId="342"/>
        </pc:sldMkLst>
      </pc:sldChg>
      <pc:sldChg chg="ord">
        <pc:chgData name="Verbrugge Aline" userId="S::aline.verbrugge@vlaanderen.be::38e90b0a-c2da-403c-be89-d467f5b9de66" providerId="AD" clId="Web-{314C480B-3726-4B33-4AAA-FB26BCA12BDD}" dt="2024-03-27T14:38:08.482" v="2650"/>
        <pc:sldMkLst>
          <pc:docMk/>
          <pc:sldMk cId="3780437777" sldId="346"/>
        </pc:sldMkLst>
      </pc:sldChg>
      <pc:sldChg chg="mod modShow">
        <pc:chgData name="Verbrugge Aline" userId="S::aline.verbrugge@vlaanderen.be::38e90b0a-c2da-403c-be89-d467f5b9de66" providerId="AD" clId="Web-{314C480B-3726-4B33-4AAA-FB26BCA12BDD}" dt="2024-03-27T09:17:54.932" v="182"/>
        <pc:sldMkLst>
          <pc:docMk/>
          <pc:sldMk cId="1292254193" sldId="353"/>
        </pc:sldMkLst>
      </pc:sldChg>
      <pc:sldChg chg="ord">
        <pc:chgData name="Verbrugge Aline" userId="S::aline.verbrugge@vlaanderen.be::38e90b0a-c2da-403c-be89-d467f5b9de66" providerId="AD" clId="Web-{314C480B-3726-4B33-4AAA-FB26BCA12BDD}" dt="2024-03-27T09:21:20.018" v="188"/>
        <pc:sldMkLst>
          <pc:docMk/>
          <pc:sldMk cId="1718105881" sldId="354"/>
        </pc:sldMkLst>
      </pc:sldChg>
      <pc:sldChg chg="ord">
        <pc:chgData name="Verbrugge Aline" userId="S::aline.verbrugge@vlaanderen.be::38e90b0a-c2da-403c-be89-d467f5b9de66" providerId="AD" clId="Web-{314C480B-3726-4B33-4AAA-FB26BCA12BDD}" dt="2024-03-27T14:38:08.482" v="2653"/>
        <pc:sldMkLst>
          <pc:docMk/>
          <pc:sldMk cId="3531278028" sldId="361"/>
        </pc:sldMkLst>
      </pc:sldChg>
      <pc:sldChg chg="ord">
        <pc:chgData name="Verbrugge Aline" userId="S::aline.verbrugge@vlaanderen.be::38e90b0a-c2da-403c-be89-d467f5b9de66" providerId="AD" clId="Web-{314C480B-3726-4B33-4AAA-FB26BCA12BDD}" dt="2024-03-27T14:38:08.482" v="2652"/>
        <pc:sldMkLst>
          <pc:docMk/>
          <pc:sldMk cId="4133232044" sldId="362"/>
        </pc:sldMkLst>
      </pc:sldChg>
      <pc:sldChg chg="ord">
        <pc:chgData name="Verbrugge Aline" userId="S::aline.verbrugge@vlaanderen.be::38e90b0a-c2da-403c-be89-d467f5b9de66" providerId="AD" clId="Web-{314C480B-3726-4B33-4AAA-FB26BCA12BDD}" dt="2024-03-27T14:38:08.482" v="2651"/>
        <pc:sldMkLst>
          <pc:docMk/>
          <pc:sldMk cId="3806902817" sldId="363"/>
        </pc:sldMkLst>
      </pc:sldChg>
      <pc:sldChg chg="del">
        <pc:chgData name="Verbrugge Aline" userId="S::aline.verbrugge@vlaanderen.be::38e90b0a-c2da-403c-be89-d467f5b9de66" providerId="AD" clId="Web-{314C480B-3726-4B33-4AAA-FB26BCA12BDD}" dt="2024-03-27T16:17:08.977" v="3353"/>
        <pc:sldMkLst>
          <pc:docMk/>
          <pc:sldMk cId="3399499379" sldId="364"/>
        </pc:sldMkLst>
      </pc:sldChg>
      <pc:sldChg chg="ord">
        <pc:chgData name="Verbrugge Aline" userId="S::aline.verbrugge@vlaanderen.be::38e90b0a-c2da-403c-be89-d467f5b9de66" providerId="AD" clId="Web-{314C480B-3726-4B33-4AAA-FB26BCA12BDD}" dt="2024-03-27T16:31:57.368" v="3537"/>
        <pc:sldMkLst>
          <pc:docMk/>
          <pc:sldMk cId="1429055605" sldId="365"/>
        </pc:sldMkLst>
      </pc:sldChg>
      <pc:sldChg chg="ord">
        <pc:chgData name="Verbrugge Aline" userId="S::aline.verbrugge@vlaanderen.be::38e90b0a-c2da-403c-be89-d467f5b9de66" providerId="AD" clId="Web-{314C480B-3726-4B33-4AAA-FB26BCA12BDD}" dt="2024-03-27T16:31:57.368" v="3536"/>
        <pc:sldMkLst>
          <pc:docMk/>
          <pc:sldMk cId="2725172216" sldId="366"/>
        </pc:sldMkLst>
      </pc:sldChg>
      <pc:sldChg chg="ord">
        <pc:chgData name="Verbrugge Aline" userId="S::aline.verbrugge@vlaanderen.be::38e90b0a-c2da-403c-be89-d467f5b9de66" providerId="AD" clId="Web-{314C480B-3726-4B33-4AAA-FB26BCA12BDD}" dt="2024-03-27T16:31:57.368" v="3535"/>
        <pc:sldMkLst>
          <pc:docMk/>
          <pc:sldMk cId="4155071787" sldId="367"/>
        </pc:sldMkLst>
      </pc:sldChg>
      <pc:sldChg chg="modSp">
        <pc:chgData name="Verbrugge Aline" userId="S::aline.verbrugge@vlaanderen.be::38e90b0a-c2da-403c-be89-d467f5b9de66" providerId="AD" clId="Web-{314C480B-3726-4B33-4AAA-FB26BCA12BDD}" dt="2024-03-27T16:53:54.729" v="3989" actId="14100"/>
        <pc:sldMkLst>
          <pc:docMk/>
          <pc:sldMk cId="214547123" sldId="369"/>
        </pc:sldMkLst>
        <pc:spChg chg="mod">
          <ac:chgData name="Verbrugge Aline" userId="S::aline.verbrugge@vlaanderen.be::38e90b0a-c2da-403c-be89-d467f5b9de66" providerId="AD" clId="Web-{314C480B-3726-4B33-4AAA-FB26BCA12BDD}" dt="2024-03-27T16:53:54.729" v="3989" actId="14100"/>
          <ac:spMkLst>
            <pc:docMk/>
            <pc:sldMk cId="214547123" sldId="369"/>
            <ac:spMk id="14" creationId="{1027074B-25C1-E0A5-EF69-3685F813A63D}"/>
          </ac:spMkLst>
        </pc:spChg>
        <pc:picChg chg="mod">
          <ac:chgData name="Verbrugge Aline" userId="S::aline.verbrugge@vlaanderen.be::38e90b0a-c2da-403c-be89-d467f5b9de66" providerId="AD" clId="Web-{314C480B-3726-4B33-4AAA-FB26BCA12BDD}" dt="2024-03-27T16:53:52.728" v="3988" actId="1076"/>
          <ac:picMkLst>
            <pc:docMk/>
            <pc:sldMk cId="214547123" sldId="369"/>
            <ac:picMk id="6" creationId="{89D25B29-F5FD-BD5C-BC77-EA39E000C756}"/>
          </ac:picMkLst>
        </pc:picChg>
      </pc:sldChg>
      <pc:sldChg chg="modSp ord delCm">
        <pc:chgData name="Verbrugge Aline" userId="S::aline.verbrugge@vlaanderen.be::38e90b0a-c2da-403c-be89-d467f5b9de66" providerId="AD" clId="Web-{314C480B-3726-4B33-4AAA-FB26BCA12BDD}" dt="2024-03-27T17:15:44.259" v="4099" actId="14100"/>
        <pc:sldMkLst>
          <pc:docMk/>
          <pc:sldMk cId="3834155683" sldId="370"/>
        </pc:sldMkLst>
        <pc:spChg chg="mod">
          <ac:chgData name="Verbrugge Aline" userId="S::aline.verbrugge@vlaanderen.be::38e90b0a-c2da-403c-be89-d467f5b9de66" providerId="AD" clId="Web-{314C480B-3726-4B33-4AAA-FB26BCA12BDD}" dt="2024-03-27T17:15:34.790" v="4097" actId="14100"/>
          <ac:spMkLst>
            <pc:docMk/>
            <pc:sldMk cId="3834155683" sldId="370"/>
            <ac:spMk id="2" creationId="{09D4A945-74FE-29D7-D3DE-521378ABD775}"/>
          </ac:spMkLst>
        </pc:spChg>
        <pc:spChg chg="mod">
          <ac:chgData name="Verbrugge Aline" userId="S::aline.verbrugge@vlaanderen.be::38e90b0a-c2da-403c-be89-d467f5b9de66" providerId="AD" clId="Web-{314C480B-3726-4B33-4AAA-FB26BCA12BDD}" dt="2024-03-27T17:15:44.259" v="4099" actId="14100"/>
          <ac:spMkLst>
            <pc:docMk/>
            <pc:sldMk cId="3834155683" sldId="370"/>
            <ac:spMk id="3" creationId="{98E21764-F924-0CAC-FF19-4EE4C3D9D761}"/>
          </ac:spMkLst>
        </pc:spChg>
        <pc:spChg chg="mod">
          <ac:chgData name="Verbrugge Aline" userId="S::aline.verbrugge@vlaanderen.be::38e90b0a-c2da-403c-be89-d467f5b9de66" providerId="AD" clId="Web-{314C480B-3726-4B33-4AAA-FB26BCA12BDD}" dt="2024-03-27T17:15:30.431" v="4095" actId="1076"/>
          <ac:spMkLst>
            <pc:docMk/>
            <pc:sldMk cId="3834155683" sldId="370"/>
            <ac:spMk id="662" creationId="{00000000-0000-0000-0000-000000000000}"/>
          </ac:spMkLst>
        </pc:spChg>
        <pc:spChg chg="mod">
          <ac:chgData name="Verbrugge Aline" userId="S::aline.verbrugge@vlaanderen.be::38e90b0a-c2da-403c-be89-d467f5b9de66" providerId="AD" clId="Web-{314C480B-3726-4B33-4AAA-FB26BCA12BDD}" dt="2024-03-27T16:16:07.537" v="3350"/>
          <ac:spMkLst>
            <pc:docMk/>
            <pc:sldMk cId="3834155683" sldId="370"/>
            <ac:spMk id="664" creationId="{00000000-0000-0000-0000-000000000000}"/>
          </ac:spMkLst>
        </pc:spChg>
      </pc:sldChg>
      <pc:sldChg chg="del ord">
        <pc:chgData name="Verbrugge Aline" userId="S::aline.verbrugge@vlaanderen.be::38e90b0a-c2da-403c-be89-d467f5b9de66" providerId="AD" clId="Web-{314C480B-3726-4B33-4AAA-FB26BCA12BDD}" dt="2024-03-27T16:29:54.364" v="3522"/>
        <pc:sldMkLst>
          <pc:docMk/>
          <pc:sldMk cId="3433111922" sldId="372"/>
        </pc:sldMkLst>
      </pc:sldChg>
      <pc:sldChg chg="modSp ord modNotes">
        <pc:chgData name="Verbrugge Aline" userId="S::aline.verbrugge@vlaanderen.be::38e90b0a-c2da-403c-be89-d467f5b9de66" providerId="AD" clId="Web-{314C480B-3726-4B33-4AAA-FB26BCA12BDD}" dt="2024-03-27T16:49:10.328" v="3921"/>
        <pc:sldMkLst>
          <pc:docMk/>
          <pc:sldMk cId="836065192" sldId="373"/>
        </pc:sldMkLst>
        <pc:spChg chg="mod">
          <ac:chgData name="Verbrugge Aline" userId="S::aline.verbrugge@vlaanderen.be::38e90b0a-c2da-403c-be89-d467f5b9de66" providerId="AD" clId="Web-{314C480B-3726-4B33-4AAA-FB26BCA12BDD}" dt="2024-03-27T16:30:02.567" v="3526" actId="20577"/>
          <ac:spMkLst>
            <pc:docMk/>
            <pc:sldMk cId="836065192" sldId="373"/>
            <ac:spMk id="842" creationId="{00000000-0000-0000-0000-000000000000}"/>
          </ac:spMkLst>
        </pc:spChg>
      </pc:sldChg>
      <pc:sldChg chg="addSp delSp modSp del ord">
        <pc:chgData name="Verbrugge Aline" userId="S::aline.verbrugge@vlaanderen.be::38e90b0a-c2da-403c-be89-d467f5b9de66" providerId="AD" clId="Web-{314C480B-3726-4B33-4AAA-FB26BCA12BDD}" dt="2024-03-27T16:49:26.453" v="3922"/>
        <pc:sldMkLst>
          <pc:docMk/>
          <pc:sldMk cId="1528500809" sldId="374"/>
        </pc:sldMkLst>
        <pc:spChg chg="del">
          <ac:chgData name="Verbrugge Aline" userId="S::aline.verbrugge@vlaanderen.be::38e90b0a-c2da-403c-be89-d467f5b9de66" providerId="AD" clId="Web-{314C480B-3726-4B33-4AAA-FB26BCA12BDD}" dt="2024-03-27T16:26:46.654" v="3456"/>
          <ac:spMkLst>
            <pc:docMk/>
            <pc:sldMk cId="1528500809" sldId="374"/>
            <ac:spMk id="3" creationId="{57F2E264-06C8-9A03-99EC-9CC1B99F9DAA}"/>
          </ac:spMkLst>
        </pc:spChg>
        <pc:spChg chg="add mod">
          <ac:chgData name="Verbrugge Aline" userId="S::aline.verbrugge@vlaanderen.be::38e90b0a-c2da-403c-be89-d467f5b9de66" providerId="AD" clId="Web-{314C480B-3726-4B33-4AAA-FB26BCA12BDD}" dt="2024-03-27T16:44:41.552" v="3786"/>
          <ac:spMkLst>
            <pc:docMk/>
            <pc:sldMk cId="1528500809" sldId="374"/>
            <ac:spMk id="6" creationId="{BF9A8E2B-0468-9541-FFD9-DE4A118EB5BA}"/>
          </ac:spMkLst>
        </pc:spChg>
        <pc:spChg chg="del mod">
          <ac:chgData name="Verbrugge Aline" userId="S::aline.verbrugge@vlaanderen.be::38e90b0a-c2da-403c-be89-d467f5b9de66" providerId="AD" clId="Web-{314C480B-3726-4B33-4AAA-FB26BCA12BDD}" dt="2024-03-27T16:25:48.777" v="3444"/>
          <ac:spMkLst>
            <pc:docMk/>
            <pc:sldMk cId="1528500809" sldId="374"/>
            <ac:spMk id="7" creationId="{FE174DC0-A7A7-3E1E-6AC5-73123BA7D372}"/>
          </ac:spMkLst>
        </pc:spChg>
        <pc:spChg chg="add del">
          <ac:chgData name="Verbrugge Aline" userId="S::aline.verbrugge@vlaanderen.be::38e90b0a-c2da-403c-be89-d467f5b9de66" providerId="AD" clId="Web-{314C480B-3726-4B33-4AAA-FB26BCA12BDD}" dt="2024-03-27T16:24:58.322" v="3437"/>
          <ac:spMkLst>
            <pc:docMk/>
            <pc:sldMk cId="1528500809" sldId="374"/>
            <ac:spMk id="1097" creationId="{00000000-0000-0000-0000-000000000000}"/>
          </ac:spMkLst>
        </pc:spChg>
        <pc:spChg chg="add del mod">
          <ac:chgData name="Verbrugge Aline" userId="S::aline.verbrugge@vlaanderen.be::38e90b0a-c2da-403c-be89-d467f5b9de66" providerId="AD" clId="Web-{314C480B-3726-4B33-4AAA-FB26BCA12BDD}" dt="2024-03-27T16:29:05.002" v="3516" actId="1076"/>
          <ac:spMkLst>
            <pc:docMk/>
            <pc:sldMk cId="1528500809" sldId="374"/>
            <ac:spMk id="1098" creationId="{00000000-0000-0000-0000-000000000000}"/>
          </ac:spMkLst>
        </pc:spChg>
        <pc:spChg chg="add del">
          <ac:chgData name="Verbrugge Aline" userId="S::aline.verbrugge@vlaanderen.be::38e90b0a-c2da-403c-be89-d467f5b9de66" providerId="AD" clId="Web-{314C480B-3726-4B33-4AAA-FB26BCA12BDD}" dt="2024-03-27T16:24:58.322" v="3435"/>
          <ac:spMkLst>
            <pc:docMk/>
            <pc:sldMk cId="1528500809" sldId="374"/>
            <ac:spMk id="1100" creationId="{00000000-0000-0000-0000-000000000000}"/>
          </ac:spMkLst>
        </pc:spChg>
        <pc:spChg chg="add del">
          <ac:chgData name="Verbrugge Aline" userId="S::aline.verbrugge@vlaanderen.be::38e90b0a-c2da-403c-be89-d467f5b9de66" providerId="AD" clId="Web-{314C480B-3726-4B33-4AAA-FB26BCA12BDD}" dt="2024-03-27T16:24:58.322" v="3434"/>
          <ac:spMkLst>
            <pc:docMk/>
            <pc:sldMk cId="1528500809" sldId="374"/>
            <ac:spMk id="1101" creationId="{00000000-0000-0000-0000-000000000000}"/>
          </ac:spMkLst>
        </pc:spChg>
        <pc:spChg chg="add del">
          <ac:chgData name="Verbrugge Aline" userId="S::aline.verbrugge@vlaanderen.be::38e90b0a-c2da-403c-be89-d467f5b9de66" providerId="AD" clId="Web-{314C480B-3726-4B33-4AAA-FB26BCA12BDD}" dt="2024-03-27T16:24:58.322" v="3433"/>
          <ac:spMkLst>
            <pc:docMk/>
            <pc:sldMk cId="1528500809" sldId="374"/>
            <ac:spMk id="1102" creationId="{00000000-0000-0000-0000-000000000000}"/>
          </ac:spMkLst>
        </pc:spChg>
        <pc:spChg chg="add del">
          <ac:chgData name="Verbrugge Aline" userId="S::aline.verbrugge@vlaanderen.be::38e90b0a-c2da-403c-be89-d467f5b9de66" providerId="AD" clId="Web-{314C480B-3726-4B33-4AAA-FB26BCA12BDD}" dt="2024-03-27T16:24:58.322" v="3432"/>
          <ac:spMkLst>
            <pc:docMk/>
            <pc:sldMk cId="1528500809" sldId="374"/>
            <ac:spMk id="1103" creationId="{00000000-0000-0000-0000-000000000000}"/>
          </ac:spMkLst>
        </pc:spChg>
        <pc:spChg chg="add del">
          <ac:chgData name="Verbrugge Aline" userId="S::aline.verbrugge@vlaanderen.be::38e90b0a-c2da-403c-be89-d467f5b9de66" providerId="AD" clId="Web-{314C480B-3726-4B33-4AAA-FB26BCA12BDD}" dt="2024-03-27T16:24:58.322" v="3431"/>
          <ac:spMkLst>
            <pc:docMk/>
            <pc:sldMk cId="1528500809" sldId="374"/>
            <ac:spMk id="1104" creationId="{00000000-0000-0000-0000-000000000000}"/>
          </ac:spMkLst>
        </pc:spChg>
        <pc:spChg chg="add del">
          <ac:chgData name="Verbrugge Aline" userId="S::aline.verbrugge@vlaanderen.be::38e90b0a-c2da-403c-be89-d467f5b9de66" providerId="AD" clId="Web-{314C480B-3726-4B33-4AAA-FB26BCA12BDD}" dt="2024-03-27T16:24:58.322" v="3430"/>
          <ac:spMkLst>
            <pc:docMk/>
            <pc:sldMk cId="1528500809" sldId="374"/>
            <ac:spMk id="1105" creationId="{00000000-0000-0000-0000-000000000000}"/>
          </ac:spMkLst>
        </pc:spChg>
        <pc:spChg chg="add del">
          <ac:chgData name="Verbrugge Aline" userId="S::aline.verbrugge@vlaanderen.be::38e90b0a-c2da-403c-be89-d467f5b9de66" providerId="AD" clId="Web-{314C480B-3726-4B33-4AAA-FB26BCA12BDD}" dt="2024-03-27T16:24:58.322" v="3429"/>
          <ac:spMkLst>
            <pc:docMk/>
            <pc:sldMk cId="1528500809" sldId="374"/>
            <ac:spMk id="1106" creationId="{00000000-0000-0000-0000-000000000000}"/>
          </ac:spMkLst>
        </pc:spChg>
        <pc:spChg chg="mod">
          <ac:chgData name="Verbrugge Aline" userId="S::aline.verbrugge@vlaanderen.be::38e90b0a-c2da-403c-be89-d467f5b9de66" providerId="AD" clId="Web-{314C480B-3726-4B33-4AAA-FB26BCA12BDD}" dt="2024-03-27T16:28:55.940" v="3499" actId="1076"/>
          <ac:spMkLst>
            <pc:docMk/>
            <pc:sldMk cId="1528500809" sldId="374"/>
            <ac:spMk id="1107" creationId="{00000000-0000-0000-0000-000000000000}"/>
          </ac:spMkLst>
        </pc:spChg>
        <pc:spChg chg="mod">
          <ac:chgData name="Verbrugge Aline" userId="S::aline.verbrugge@vlaanderen.be::38e90b0a-c2da-403c-be89-d467f5b9de66" providerId="AD" clId="Web-{314C480B-3726-4B33-4AAA-FB26BCA12BDD}" dt="2024-03-27T16:28:55.955" v="3500" actId="1076"/>
          <ac:spMkLst>
            <pc:docMk/>
            <pc:sldMk cId="1528500809" sldId="374"/>
            <ac:spMk id="1108" creationId="{00000000-0000-0000-0000-000000000000}"/>
          </ac:spMkLst>
        </pc:spChg>
        <pc:spChg chg="mod">
          <ac:chgData name="Verbrugge Aline" userId="S::aline.verbrugge@vlaanderen.be::38e90b0a-c2da-403c-be89-d467f5b9de66" providerId="AD" clId="Web-{314C480B-3726-4B33-4AAA-FB26BCA12BDD}" dt="2024-03-27T16:28:56.018" v="3507" actId="1076"/>
          <ac:spMkLst>
            <pc:docMk/>
            <pc:sldMk cId="1528500809" sldId="374"/>
            <ac:spMk id="1109" creationId="{00000000-0000-0000-0000-000000000000}"/>
          </ac:spMkLst>
        </pc:spChg>
        <pc:spChg chg="mod">
          <ac:chgData name="Verbrugge Aline" userId="S::aline.verbrugge@vlaanderen.be::38e90b0a-c2da-403c-be89-d467f5b9de66" providerId="AD" clId="Web-{314C480B-3726-4B33-4AAA-FB26BCA12BDD}" dt="2024-03-27T16:28:56.049" v="3510" actId="1076"/>
          <ac:spMkLst>
            <pc:docMk/>
            <pc:sldMk cId="1528500809" sldId="374"/>
            <ac:spMk id="1110" creationId="{00000000-0000-0000-0000-000000000000}"/>
          </ac:spMkLst>
        </pc:spChg>
        <pc:spChg chg="mod">
          <ac:chgData name="Verbrugge Aline" userId="S::aline.verbrugge@vlaanderen.be::38e90b0a-c2da-403c-be89-d467f5b9de66" providerId="AD" clId="Web-{314C480B-3726-4B33-4AAA-FB26BCA12BDD}" dt="2024-03-27T16:28:56.065" v="3511" actId="1076"/>
          <ac:spMkLst>
            <pc:docMk/>
            <pc:sldMk cId="1528500809" sldId="374"/>
            <ac:spMk id="1111" creationId="{00000000-0000-0000-0000-000000000000}"/>
          </ac:spMkLst>
        </pc:spChg>
        <pc:spChg chg="mod">
          <ac:chgData name="Verbrugge Aline" userId="S::aline.verbrugge@vlaanderen.be::38e90b0a-c2da-403c-be89-d467f5b9de66" providerId="AD" clId="Web-{314C480B-3726-4B33-4AAA-FB26BCA12BDD}" dt="2024-03-27T16:28:56.065" v="3512" actId="1076"/>
          <ac:spMkLst>
            <pc:docMk/>
            <pc:sldMk cId="1528500809" sldId="374"/>
            <ac:spMk id="1112" creationId="{00000000-0000-0000-0000-000000000000}"/>
          </ac:spMkLst>
        </pc:spChg>
        <pc:spChg chg="mod">
          <ac:chgData name="Verbrugge Aline" userId="S::aline.verbrugge@vlaanderen.be::38e90b0a-c2da-403c-be89-d467f5b9de66" providerId="AD" clId="Web-{314C480B-3726-4B33-4AAA-FB26BCA12BDD}" dt="2024-03-27T16:28:56.080" v="3513" actId="1076"/>
          <ac:spMkLst>
            <pc:docMk/>
            <pc:sldMk cId="1528500809" sldId="374"/>
            <ac:spMk id="1113" creationId="{00000000-0000-0000-0000-000000000000}"/>
          </ac:spMkLst>
        </pc:spChg>
        <pc:spChg chg="mod">
          <ac:chgData name="Verbrugge Aline" userId="S::aline.verbrugge@vlaanderen.be::38e90b0a-c2da-403c-be89-d467f5b9de66" providerId="AD" clId="Web-{314C480B-3726-4B33-4AAA-FB26BCA12BDD}" dt="2024-03-27T16:29:02.971" v="3515" actId="14100"/>
          <ac:spMkLst>
            <pc:docMk/>
            <pc:sldMk cId="1528500809" sldId="374"/>
            <ac:spMk id="1114" creationId="{00000000-0000-0000-0000-000000000000}"/>
          </ac:spMkLst>
        </pc:spChg>
        <pc:spChg chg="add del mod">
          <ac:chgData name="Verbrugge Aline" userId="S::aline.verbrugge@vlaanderen.be::38e90b0a-c2da-403c-be89-d467f5b9de66" providerId="AD" clId="Web-{314C480B-3726-4B33-4AAA-FB26BCA12BDD}" dt="2024-03-27T16:24:58.322" v="3428"/>
          <ac:spMkLst>
            <pc:docMk/>
            <pc:sldMk cId="1528500809" sldId="374"/>
            <ac:spMk id="1115" creationId="{00000000-0000-0000-0000-000000000000}"/>
          </ac:spMkLst>
        </pc:spChg>
        <pc:spChg chg="mod">
          <ac:chgData name="Verbrugge Aline" userId="S::aline.verbrugge@vlaanderen.be::38e90b0a-c2da-403c-be89-d467f5b9de66" providerId="AD" clId="Web-{314C480B-3726-4B33-4AAA-FB26BCA12BDD}" dt="2024-03-27T16:28:55.971" v="3502" actId="1076"/>
          <ac:spMkLst>
            <pc:docMk/>
            <pc:sldMk cId="1528500809" sldId="374"/>
            <ac:spMk id="1116" creationId="{00000000-0000-0000-0000-000000000000}"/>
          </ac:spMkLst>
        </pc:spChg>
        <pc:spChg chg="mod">
          <ac:chgData name="Verbrugge Aline" userId="S::aline.verbrugge@vlaanderen.be::38e90b0a-c2da-403c-be89-d467f5b9de66" providerId="AD" clId="Web-{314C480B-3726-4B33-4AAA-FB26BCA12BDD}" dt="2024-03-27T16:28:55.987" v="3503" actId="1076"/>
          <ac:spMkLst>
            <pc:docMk/>
            <pc:sldMk cId="1528500809" sldId="374"/>
            <ac:spMk id="1117" creationId="{00000000-0000-0000-0000-000000000000}"/>
          </ac:spMkLst>
        </pc:spChg>
        <pc:spChg chg="add del">
          <ac:chgData name="Verbrugge Aline" userId="S::aline.verbrugge@vlaanderen.be::38e90b0a-c2da-403c-be89-d467f5b9de66" providerId="AD" clId="Web-{314C480B-3726-4B33-4AAA-FB26BCA12BDD}" dt="2024-03-27T16:24:58.322" v="3427"/>
          <ac:spMkLst>
            <pc:docMk/>
            <pc:sldMk cId="1528500809" sldId="374"/>
            <ac:spMk id="1118" creationId="{00000000-0000-0000-0000-000000000000}"/>
          </ac:spMkLst>
        </pc:spChg>
        <pc:spChg chg="mod">
          <ac:chgData name="Verbrugge Aline" userId="S::aline.verbrugge@vlaanderen.be::38e90b0a-c2da-403c-be89-d467f5b9de66" providerId="AD" clId="Web-{314C480B-3726-4B33-4AAA-FB26BCA12BDD}" dt="2024-03-27T16:29:21.487" v="3519" actId="1076"/>
          <ac:spMkLst>
            <pc:docMk/>
            <pc:sldMk cId="1528500809" sldId="374"/>
            <ac:spMk id="1119" creationId="{00000000-0000-0000-0000-000000000000}"/>
          </ac:spMkLst>
        </pc:spChg>
        <pc:spChg chg="del">
          <ac:chgData name="Verbrugge Aline" userId="S::aline.verbrugge@vlaanderen.be::38e90b0a-c2da-403c-be89-d467f5b9de66" providerId="AD" clId="Web-{314C480B-3726-4B33-4AAA-FB26BCA12BDD}" dt="2024-03-27T16:26:46.044" v="3455"/>
          <ac:spMkLst>
            <pc:docMk/>
            <pc:sldMk cId="1528500809" sldId="374"/>
            <ac:spMk id="1123" creationId="{00000000-0000-0000-0000-000000000000}"/>
          </ac:spMkLst>
        </pc:spChg>
        <pc:picChg chg="del">
          <ac:chgData name="Verbrugge Aline" userId="S::aline.verbrugge@vlaanderen.be::38e90b0a-c2da-403c-be89-d467f5b9de66" providerId="AD" clId="Web-{314C480B-3726-4B33-4AAA-FB26BCA12BDD}" dt="2024-03-27T16:26:07.168" v="3448"/>
          <ac:picMkLst>
            <pc:docMk/>
            <pc:sldMk cId="1528500809" sldId="374"/>
            <ac:picMk id="1120" creationId="{00000000-0000-0000-0000-000000000000}"/>
          </ac:picMkLst>
        </pc:picChg>
        <pc:cxnChg chg="add mod">
          <ac:chgData name="Verbrugge Aline" userId="S::aline.verbrugge@vlaanderen.be::38e90b0a-c2da-403c-be89-d467f5b9de66" providerId="AD" clId="Web-{314C480B-3726-4B33-4AAA-FB26BCA12BDD}" dt="2024-03-27T16:28:56.002" v="3505" actId="1076"/>
          <ac:cxnSpMkLst>
            <pc:docMk/>
            <pc:sldMk cId="1528500809" sldId="374"/>
            <ac:cxnSpMk id="2" creationId="{2B5C84E8-FDC9-2D68-E7EC-0BDE343A6767}"/>
          </ac:cxnSpMkLst>
        </pc:cxnChg>
        <pc:cxnChg chg="add mod">
          <ac:chgData name="Verbrugge Aline" userId="S::aline.verbrugge@vlaanderen.be::38e90b0a-c2da-403c-be89-d467f5b9de66" providerId="AD" clId="Web-{314C480B-3726-4B33-4AAA-FB26BCA12BDD}" dt="2024-03-27T16:28:56.018" v="3506" actId="1076"/>
          <ac:cxnSpMkLst>
            <pc:docMk/>
            <pc:sldMk cId="1528500809" sldId="374"/>
            <ac:cxnSpMk id="4" creationId="{927C696A-C701-1F75-736B-64D8DF2966FD}"/>
          </ac:cxnSpMkLst>
        </pc:cxnChg>
        <pc:cxnChg chg="add mod">
          <ac:chgData name="Verbrugge Aline" userId="S::aline.verbrugge@vlaanderen.be::38e90b0a-c2da-403c-be89-d467f5b9de66" providerId="AD" clId="Web-{314C480B-3726-4B33-4AAA-FB26BCA12BDD}" dt="2024-03-27T16:29:15.690" v="3518" actId="1076"/>
          <ac:cxnSpMkLst>
            <pc:docMk/>
            <pc:sldMk cId="1528500809" sldId="374"/>
            <ac:cxnSpMk id="5" creationId="{584C744A-F166-C52B-5A25-6804DDD6768C}"/>
          </ac:cxnSpMkLst>
        </pc:cxnChg>
        <pc:cxnChg chg="add del mod">
          <ac:chgData name="Verbrugge Aline" userId="S::aline.verbrugge@vlaanderen.be::38e90b0a-c2da-403c-be89-d467f5b9de66" providerId="AD" clId="Web-{314C480B-3726-4B33-4AAA-FB26BCA12BDD}" dt="2024-03-27T16:24:58.322" v="3440"/>
          <ac:cxnSpMkLst>
            <pc:docMk/>
            <pc:sldMk cId="1528500809" sldId="374"/>
            <ac:cxnSpMk id="1091" creationId="{00000000-0000-0000-0000-000000000000}"/>
          </ac:cxnSpMkLst>
        </pc:cxnChg>
        <pc:cxnChg chg="mod">
          <ac:chgData name="Verbrugge Aline" userId="S::aline.verbrugge@vlaanderen.be::38e90b0a-c2da-403c-be89-d467f5b9de66" providerId="AD" clId="Web-{314C480B-3726-4B33-4AAA-FB26BCA12BDD}" dt="2024-03-27T16:28:56.033" v="3509" actId="1076"/>
          <ac:cxnSpMkLst>
            <pc:docMk/>
            <pc:sldMk cId="1528500809" sldId="374"/>
            <ac:cxnSpMk id="1092" creationId="{00000000-0000-0000-0000-000000000000}"/>
          </ac:cxnSpMkLst>
        </pc:cxnChg>
        <pc:cxnChg chg="mod">
          <ac:chgData name="Verbrugge Aline" userId="S::aline.verbrugge@vlaanderen.be::38e90b0a-c2da-403c-be89-d467f5b9de66" providerId="AD" clId="Web-{314C480B-3726-4B33-4AAA-FB26BCA12BDD}" dt="2024-03-27T16:28:56.033" v="3508" actId="1076"/>
          <ac:cxnSpMkLst>
            <pc:docMk/>
            <pc:sldMk cId="1528500809" sldId="374"/>
            <ac:cxnSpMk id="1093" creationId="{00000000-0000-0000-0000-000000000000}"/>
          </ac:cxnSpMkLst>
        </pc:cxnChg>
        <pc:cxnChg chg="mod">
          <ac:chgData name="Verbrugge Aline" userId="S::aline.verbrugge@vlaanderen.be::38e90b0a-c2da-403c-be89-d467f5b9de66" providerId="AD" clId="Web-{314C480B-3726-4B33-4AAA-FB26BCA12BDD}" dt="2024-03-27T16:28:55.924" v="3497" actId="1076"/>
          <ac:cxnSpMkLst>
            <pc:docMk/>
            <pc:sldMk cId="1528500809" sldId="374"/>
            <ac:cxnSpMk id="1094" creationId="{00000000-0000-0000-0000-000000000000}"/>
          </ac:cxnSpMkLst>
        </pc:cxnChg>
        <pc:cxnChg chg="add del">
          <ac:chgData name="Verbrugge Aline" userId="S::aline.verbrugge@vlaanderen.be::38e90b0a-c2da-403c-be89-d467f5b9de66" providerId="AD" clId="Web-{314C480B-3726-4B33-4AAA-FB26BCA12BDD}" dt="2024-03-27T16:24:58.322" v="3439"/>
          <ac:cxnSpMkLst>
            <pc:docMk/>
            <pc:sldMk cId="1528500809" sldId="374"/>
            <ac:cxnSpMk id="1095" creationId="{00000000-0000-0000-0000-000000000000}"/>
          </ac:cxnSpMkLst>
        </pc:cxnChg>
        <pc:cxnChg chg="add del">
          <ac:chgData name="Verbrugge Aline" userId="S::aline.verbrugge@vlaanderen.be::38e90b0a-c2da-403c-be89-d467f5b9de66" providerId="AD" clId="Web-{314C480B-3726-4B33-4AAA-FB26BCA12BDD}" dt="2024-03-27T16:24:58.322" v="3438"/>
          <ac:cxnSpMkLst>
            <pc:docMk/>
            <pc:sldMk cId="1528500809" sldId="374"/>
            <ac:cxnSpMk id="1096" creationId="{00000000-0000-0000-0000-000000000000}"/>
          </ac:cxnSpMkLst>
        </pc:cxnChg>
        <pc:cxnChg chg="add del">
          <ac:chgData name="Verbrugge Aline" userId="S::aline.verbrugge@vlaanderen.be::38e90b0a-c2da-403c-be89-d467f5b9de66" providerId="AD" clId="Web-{314C480B-3726-4B33-4AAA-FB26BCA12BDD}" dt="2024-03-27T16:24:58.322" v="3436"/>
          <ac:cxnSpMkLst>
            <pc:docMk/>
            <pc:sldMk cId="1528500809" sldId="374"/>
            <ac:cxnSpMk id="1099" creationId="{00000000-0000-0000-0000-000000000000}"/>
          </ac:cxnSpMkLst>
        </pc:cxnChg>
        <pc:cxnChg chg="add del mod">
          <ac:chgData name="Verbrugge Aline" userId="S::aline.verbrugge@vlaanderen.be::38e90b0a-c2da-403c-be89-d467f5b9de66" providerId="AD" clId="Web-{314C480B-3726-4B33-4AAA-FB26BCA12BDD}" dt="2024-03-27T16:24:58.322" v="3426"/>
          <ac:cxnSpMkLst>
            <pc:docMk/>
            <pc:sldMk cId="1528500809" sldId="374"/>
            <ac:cxnSpMk id="1122" creationId="{00000000-0000-0000-0000-000000000000}"/>
          </ac:cxnSpMkLst>
        </pc:cxnChg>
      </pc:sldChg>
      <pc:sldChg chg="add replId">
        <pc:chgData name="Verbrugge Aline" userId="S::aline.verbrugge@vlaanderen.be::38e90b0a-c2da-403c-be89-d467f5b9de66" providerId="AD" clId="Web-{314C480B-3726-4B33-4AAA-FB26BCA12BDD}" dt="2024-03-27T09:14:59.519" v="122"/>
        <pc:sldMkLst>
          <pc:docMk/>
          <pc:sldMk cId="2669401374" sldId="375"/>
        </pc:sldMkLst>
      </pc:sldChg>
      <pc:sldChg chg="modSp add mod ord replId modShow">
        <pc:chgData name="Verbrugge Aline" userId="S::aline.verbrugge@vlaanderen.be::38e90b0a-c2da-403c-be89-d467f5b9de66" providerId="AD" clId="Web-{314C480B-3726-4B33-4AAA-FB26BCA12BDD}" dt="2024-03-27T09:29:22.443" v="236" actId="20577"/>
        <pc:sldMkLst>
          <pc:docMk/>
          <pc:sldMk cId="1381125873" sldId="376"/>
        </pc:sldMkLst>
        <pc:spChg chg="mod">
          <ac:chgData name="Verbrugge Aline" userId="S::aline.verbrugge@vlaanderen.be::38e90b0a-c2da-403c-be89-d467f5b9de66" providerId="AD" clId="Web-{314C480B-3726-4B33-4AAA-FB26BCA12BDD}" dt="2024-03-27T09:29:22.443" v="236" actId="20577"/>
          <ac:spMkLst>
            <pc:docMk/>
            <pc:sldMk cId="1381125873" sldId="376"/>
            <ac:spMk id="446" creationId="{00000000-0000-0000-0000-000000000000}"/>
          </ac:spMkLst>
        </pc:spChg>
      </pc:sldChg>
      <pc:sldChg chg="modSp add replId">
        <pc:chgData name="Verbrugge Aline" userId="S::aline.verbrugge@vlaanderen.be::38e90b0a-c2da-403c-be89-d467f5b9de66" providerId="AD" clId="Web-{314C480B-3726-4B33-4AAA-FB26BCA12BDD}" dt="2024-03-27T09:15:49.349" v="160" actId="20577"/>
        <pc:sldMkLst>
          <pc:docMk/>
          <pc:sldMk cId="4063522896" sldId="377"/>
        </pc:sldMkLst>
        <pc:spChg chg="mod">
          <ac:chgData name="Verbrugge Aline" userId="S::aline.verbrugge@vlaanderen.be::38e90b0a-c2da-403c-be89-d467f5b9de66" providerId="AD" clId="Web-{314C480B-3726-4B33-4AAA-FB26BCA12BDD}" dt="2024-03-27T09:15:49.349" v="160" actId="20577"/>
          <ac:spMkLst>
            <pc:docMk/>
            <pc:sldMk cId="4063522896" sldId="377"/>
            <ac:spMk id="446" creationId="{00000000-0000-0000-0000-000000000000}"/>
          </ac:spMkLst>
        </pc:spChg>
      </pc:sldChg>
      <pc:sldChg chg="addSp modSp new">
        <pc:chgData name="Verbrugge Aline" userId="S::aline.verbrugge@vlaanderen.be::38e90b0a-c2da-403c-be89-d467f5b9de66" providerId="AD" clId="Web-{314C480B-3726-4B33-4AAA-FB26BCA12BDD}" dt="2024-03-27T10:30:42.757" v="1872" actId="1076"/>
        <pc:sldMkLst>
          <pc:docMk/>
          <pc:sldMk cId="2553610212" sldId="378"/>
        </pc:sldMkLst>
        <pc:spChg chg="mod">
          <ac:chgData name="Verbrugge Aline" userId="S::aline.verbrugge@vlaanderen.be::38e90b0a-c2da-403c-be89-d467f5b9de66" providerId="AD" clId="Web-{314C480B-3726-4B33-4AAA-FB26BCA12BDD}" dt="2024-03-27T10:30:42.757" v="1872" actId="1076"/>
          <ac:spMkLst>
            <pc:docMk/>
            <pc:sldMk cId="2553610212" sldId="378"/>
            <ac:spMk id="2" creationId="{CCA533CD-73FC-091E-CE22-FA4A826C2FD2}"/>
          </ac:spMkLst>
        </pc:spChg>
        <pc:spChg chg="mod">
          <ac:chgData name="Verbrugge Aline" userId="S::aline.verbrugge@vlaanderen.be::38e90b0a-c2da-403c-be89-d467f5b9de66" providerId="AD" clId="Web-{314C480B-3726-4B33-4AAA-FB26BCA12BDD}" dt="2024-03-27T10:23:24.834" v="1567" actId="20577"/>
          <ac:spMkLst>
            <pc:docMk/>
            <pc:sldMk cId="2553610212" sldId="378"/>
            <ac:spMk id="3" creationId="{4D31E78B-75FD-6210-105C-F38FFD36DE28}"/>
          </ac:spMkLst>
        </pc:spChg>
        <pc:picChg chg="add mod">
          <ac:chgData name="Verbrugge Aline" userId="S::aline.verbrugge@vlaanderen.be::38e90b0a-c2da-403c-be89-d467f5b9de66" providerId="AD" clId="Web-{314C480B-3726-4B33-4AAA-FB26BCA12BDD}" dt="2024-03-27T10:22:31.738" v="1559" actId="1076"/>
          <ac:picMkLst>
            <pc:docMk/>
            <pc:sldMk cId="2553610212" sldId="378"/>
            <ac:picMk id="4" creationId="{08BE9DB1-EFF8-2433-4155-319E650C9AA0}"/>
          </ac:picMkLst>
        </pc:picChg>
        <pc:picChg chg="add mod">
          <ac:chgData name="Verbrugge Aline" userId="S::aline.verbrugge@vlaanderen.be::38e90b0a-c2da-403c-be89-d467f5b9de66" providerId="AD" clId="Web-{314C480B-3726-4B33-4AAA-FB26BCA12BDD}" dt="2024-03-27T10:22:37.300" v="1560" actId="1076"/>
          <ac:picMkLst>
            <pc:docMk/>
            <pc:sldMk cId="2553610212" sldId="378"/>
            <ac:picMk id="5" creationId="{6E95FCBD-5B23-D7A0-6E1A-484268EC1934}"/>
          </ac:picMkLst>
        </pc:picChg>
        <pc:picChg chg="add mod">
          <ac:chgData name="Verbrugge Aline" userId="S::aline.verbrugge@vlaanderen.be::38e90b0a-c2da-403c-be89-d467f5b9de66" providerId="AD" clId="Web-{314C480B-3726-4B33-4AAA-FB26BCA12BDD}" dt="2024-03-27T09:43:13.835" v="518" actId="1076"/>
          <ac:picMkLst>
            <pc:docMk/>
            <pc:sldMk cId="2553610212" sldId="378"/>
            <ac:picMk id="6" creationId="{357748DE-6045-2869-2203-BC38F1A73EAA}"/>
          </ac:picMkLst>
        </pc:picChg>
      </pc:sldChg>
      <pc:sldChg chg="addSp delSp modSp add replId">
        <pc:chgData name="Verbrugge Aline" userId="S::aline.verbrugge@vlaanderen.be::38e90b0a-c2da-403c-be89-d467f5b9de66" providerId="AD" clId="Web-{314C480B-3726-4B33-4AAA-FB26BCA12BDD}" dt="2024-03-27T10:22:18.909" v="1558" actId="1076"/>
        <pc:sldMkLst>
          <pc:docMk/>
          <pc:sldMk cId="2012467567" sldId="379"/>
        </pc:sldMkLst>
        <pc:spChg chg="del mod">
          <ac:chgData name="Verbrugge Aline" userId="S::aline.verbrugge@vlaanderen.be::38e90b0a-c2da-403c-be89-d467f5b9de66" providerId="AD" clId="Web-{314C480B-3726-4B33-4AAA-FB26BCA12BDD}" dt="2024-03-27T10:07:06.687" v="1245"/>
          <ac:spMkLst>
            <pc:docMk/>
            <pc:sldMk cId="2012467567" sldId="379"/>
            <ac:spMk id="2" creationId="{CCA533CD-73FC-091E-CE22-FA4A826C2FD2}"/>
          </ac:spMkLst>
        </pc:spChg>
        <pc:spChg chg="del mod">
          <ac:chgData name="Verbrugge Aline" userId="S::aline.verbrugge@vlaanderen.be::38e90b0a-c2da-403c-be89-d467f5b9de66" providerId="AD" clId="Web-{314C480B-3726-4B33-4AAA-FB26BCA12BDD}" dt="2024-03-27T10:06:25.216" v="1238"/>
          <ac:spMkLst>
            <pc:docMk/>
            <pc:sldMk cId="2012467567" sldId="379"/>
            <ac:spMk id="3" creationId="{4D31E78B-75FD-6210-105C-F38FFD36DE28}"/>
          </ac:spMkLst>
        </pc:spChg>
        <pc:spChg chg="add mod">
          <ac:chgData name="Verbrugge Aline" userId="S::aline.verbrugge@vlaanderen.be::38e90b0a-c2da-403c-be89-d467f5b9de66" providerId="AD" clId="Web-{314C480B-3726-4B33-4AAA-FB26BCA12BDD}" dt="2024-03-27T10:22:10.003" v="1556" actId="14100"/>
          <ac:spMkLst>
            <pc:docMk/>
            <pc:sldMk cId="2012467567" sldId="379"/>
            <ac:spMk id="6" creationId="{C7FBB418-8784-F09B-2571-61E6D237B389}"/>
          </ac:spMkLst>
        </pc:spChg>
        <pc:spChg chg="add del mod">
          <ac:chgData name="Verbrugge Aline" userId="S::aline.verbrugge@vlaanderen.be::38e90b0a-c2da-403c-be89-d467f5b9de66" providerId="AD" clId="Web-{314C480B-3726-4B33-4AAA-FB26BCA12BDD}" dt="2024-03-27T10:11:11.165" v="1402"/>
          <ac:spMkLst>
            <pc:docMk/>
            <pc:sldMk cId="2012467567" sldId="379"/>
            <ac:spMk id="8" creationId="{2D0FA28E-E23E-5D78-DF0F-CBCB63A94EAB}"/>
          </ac:spMkLst>
        </pc:spChg>
        <pc:spChg chg="add mod">
          <ac:chgData name="Verbrugge Aline" userId="S::aline.verbrugge@vlaanderen.be::38e90b0a-c2da-403c-be89-d467f5b9de66" providerId="AD" clId="Web-{314C480B-3726-4B33-4AAA-FB26BCA12BDD}" dt="2024-03-27T10:11:23.729" v="1403" actId="1076"/>
          <ac:spMkLst>
            <pc:docMk/>
            <pc:sldMk cId="2012467567" sldId="379"/>
            <ac:spMk id="10" creationId="{E05204EB-C735-1BB5-A016-1882DAD3CF16}"/>
          </ac:spMkLst>
        </pc:spChg>
        <pc:graphicFrameChg chg="add mod modGraphic">
          <ac:chgData name="Verbrugge Aline" userId="S::aline.verbrugge@vlaanderen.be::38e90b0a-c2da-403c-be89-d467f5b9de66" providerId="AD" clId="Web-{314C480B-3726-4B33-4AAA-FB26BCA12BDD}" dt="2024-03-27T10:16:55.334" v="1534"/>
          <ac:graphicFrameMkLst>
            <pc:docMk/>
            <pc:sldMk cId="2012467567" sldId="379"/>
            <ac:graphicFrameMk id="4" creationId="{9B2098D0-6CC5-7EB4-B4E4-ACEC31614509}"/>
          </ac:graphicFrameMkLst>
        </pc:graphicFrameChg>
        <pc:picChg chg="add mod">
          <ac:chgData name="Verbrugge Aline" userId="S::aline.verbrugge@vlaanderen.be::38e90b0a-c2da-403c-be89-d467f5b9de66" providerId="AD" clId="Web-{314C480B-3726-4B33-4AAA-FB26BCA12BDD}" dt="2024-03-27T10:22:18.909" v="1558" actId="1076"/>
          <ac:picMkLst>
            <pc:docMk/>
            <pc:sldMk cId="2012467567" sldId="379"/>
            <ac:picMk id="11" creationId="{F061918F-86CC-9D02-5F03-ACA2787D2309}"/>
          </ac:picMkLst>
        </pc:picChg>
      </pc:sldChg>
      <pc:sldChg chg="delSp modSp add del replId">
        <pc:chgData name="Verbrugge Aline" userId="S::aline.verbrugge@vlaanderen.be::38e90b0a-c2da-403c-be89-d467f5b9de66" providerId="AD" clId="Web-{314C480B-3726-4B33-4AAA-FB26BCA12BDD}" dt="2024-03-27T10:52:53.824" v="2264"/>
        <pc:sldMkLst>
          <pc:docMk/>
          <pc:sldMk cId="2219706895" sldId="380"/>
        </pc:sldMkLst>
        <pc:spChg chg="mod">
          <ac:chgData name="Verbrugge Aline" userId="S::aline.verbrugge@vlaanderen.be::38e90b0a-c2da-403c-be89-d467f5b9de66" providerId="AD" clId="Web-{314C480B-3726-4B33-4AAA-FB26BCA12BDD}" dt="2024-03-27T10:50:10.598" v="2243" actId="20577"/>
          <ac:spMkLst>
            <pc:docMk/>
            <pc:sldMk cId="2219706895" sldId="380"/>
            <ac:spMk id="6" creationId="{C7FBB418-8784-F09B-2571-61E6D237B389}"/>
          </ac:spMkLst>
        </pc:spChg>
        <pc:spChg chg="mod">
          <ac:chgData name="Verbrugge Aline" userId="S::aline.verbrugge@vlaanderen.be::38e90b0a-c2da-403c-be89-d467f5b9de66" providerId="AD" clId="Web-{314C480B-3726-4B33-4AAA-FB26BCA12BDD}" dt="2024-03-27T10:25:37.136" v="1581" actId="20577"/>
          <ac:spMkLst>
            <pc:docMk/>
            <pc:sldMk cId="2219706895" sldId="380"/>
            <ac:spMk id="10" creationId="{E05204EB-C735-1BB5-A016-1882DAD3CF16}"/>
          </ac:spMkLst>
        </pc:spChg>
        <pc:graphicFrameChg chg="del">
          <ac:chgData name="Verbrugge Aline" userId="S::aline.verbrugge@vlaanderen.be::38e90b0a-c2da-403c-be89-d467f5b9de66" providerId="AD" clId="Web-{314C480B-3726-4B33-4AAA-FB26BCA12BDD}" dt="2024-03-27T10:25:40.667" v="1582"/>
          <ac:graphicFrameMkLst>
            <pc:docMk/>
            <pc:sldMk cId="2219706895" sldId="380"/>
            <ac:graphicFrameMk id="4" creationId="{9B2098D0-6CC5-7EB4-B4E4-ACEC31614509}"/>
          </ac:graphicFrameMkLst>
        </pc:graphicFrameChg>
      </pc:sldChg>
      <pc:sldChg chg="modSp new del">
        <pc:chgData name="Verbrugge Aline" userId="S::aline.verbrugge@vlaanderen.be::38e90b0a-c2da-403c-be89-d467f5b9de66" providerId="AD" clId="Web-{314C480B-3726-4B33-4AAA-FB26BCA12BDD}" dt="2024-03-27T16:20:50.641" v="3365"/>
        <pc:sldMkLst>
          <pc:docMk/>
          <pc:sldMk cId="3034779636" sldId="381"/>
        </pc:sldMkLst>
        <pc:spChg chg="mod">
          <ac:chgData name="Verbrugge Aline" userId="S::aline.verbrugge@vlaanderen.be::38e90b0a-c2da-403c-be89-d467f5b9de66" providerId="AD" clId="Web-{314C480B-3726-4B33-4AAA-FB26BCA12BDD}" dt="2024-03-27T10:52:25.541" v="2262" actId="20577"/>
          <ac:spMkLst>
            <pc:docMk/>
            <pc:sldMk cId="3034779636" sldId="381"/>
            <ac:spMk id="3" creationId="{3AF87059-2278-50A0-78CA-C32571403309}"/>
          </ac:spMkLst>
        </pc:spChg>
      </pc:sldChg>
      <pc:sldChg chg="addSp modSp add mod replId modShow">
        <pc:chgData name="Verbrugge Aline" userId="S::aline.verbrugge@vlaanderen.be::38e90b0a-c2da-403c-be89-d467f5b9de66" providerId="AD" clId="Web-{314C480B-3726-4B33-4AAA-FB26BCA12BDD}" dt="2024-03-27T16:55:14.810" v="3991"/>
        <pc:sldMkLst>
          <pc:docMk/>
          <pc:sldMk cId="3356819717" sldId="382"/>
        </pc:sldMkLst>
        <pc:spChg chg="mod">
          <ac:chgData name="Verbrugge Aline" userId="S::aline.verbrugge@vlaanderen.be::38e90b0a-c2da-403c-be89-d467f5b9de66" providerId="AD" clId="Web-{314C480B-3726-4B33-4AAA-FB26BCA12BDD}" dt="2024-03-27T10:53:32.387" v="2276" actId="20577"/>
          <ac:spMkLst>
            <pc:docMk/>
            <pc:sldMk cId="3356819717" sldId="382"/>
            <ac:spMk id="6" creationId="{C7FBB418-8784-F09B-2571-61E6D237B389}"/>
          </ac:spMkLst>
        </pc:spChg>
        <pc:spChg chg="mod">
          <ac:chgData name="Verbrugge Aline" userId="S::aline.verbrugge@vlaanderen.be::38e90b0a-c2da-403c-be89-d467f5b9de66" providerId="AD" clId="Web-{314C480B-3726-4B33-4AAA-FB26BCA12BDD}" dt="2024-03-27T10:53:11.230" v="2270" actId="20577"/>
          <ac:spMkLst>
            <pc:docMk/>
            <pc:sldMk cId="3356819717" sldId="382"/>
            <ac:spMk id="10" creationId="{E05204EB-C735-1BB5-A016-1882DAD3CF16}"/>
          </ac:spMkLst>
        </pc:spChg>
        <pc:graphicFrameChg chg="add mod modGraphic">
          <ac:chgData name="Verbrugge Aline" userId="S::aline.verbrugge@vlaanderen.be::38e90b0a-c2da-403c-be89-d467f5b9de66" providerId="AD" clId="Web-{314C480B-3726-4B33-4AAA-FB26BCA12BDD}" dt="2024-03-27T16:21:08.017" v="3368"/>
          <ac:graphicFrameMkLst>
            <pc:docMk/>
            <pc:sldMk cId="3356819717" sldId="382"/>
            <ac:graphicFrameMk id="2" creationId="{268544E3-3E53-4DBE-9330-ADA8C5744694}"/>
          </ac:graphicFrameMkLst>
        </pc:graphicFrameChg>
      </pc:sldChg>
      <pc:sldChg chg="addSp modSp new mod ord modShow">
        <pc:chgData name="Verbrugge Aline" userId="S::aline.verbrugge@vlaanderen.be::38e90b0a-c2da-403c-be89-d467f5b9de66" providerId="AD" clId="Web-{314C480B-3726-4B33-4AAA-FB26BCA12BDD}" dt="2024-03-27T15:05:24.885" v="2712"/>
        <pc:sldMkLst>
          <pc:docMk/>
          <pc:sldMk cId="901302362" sldId="383"/>
        </pc:sldMkLst>
        <pc:spChg chg="add mod">
          <ac:chgData name="Verbrugge Aline" userId="S::aline.verbrugge@vlaanderen.be::38e90b0a-c2da-403c-be89-d467f5b9de66" providerId="AD" clId="Web-{314C480B-3726-4B33-4AAA-FB26BCA12BDD}" dt="2024-03-27T13:03:01.911" v="2573" actId="20577"/>
          <ac:spMkLst>
            <pc:docMk/>
            <pc:sldMk cId="901302362" sldId="383"/>
            <ac:spMk id="6" creationId="{A4D82CCF-9A2A-5D45-4E01-91B7C2425F84}"/>
          </ac:spMkLst>
        </pc:spChg>
        <pc:picChg chg="add mod">
          <ac:chgData name="Verbrugge Aline" userId="S::aline.verbrugge@vlaanderen.be::38e90b0a-c2da-403c-be89-d467f5b9de66" providerId="AD" clId="Web-{314C480B-3726-4B33-4AAA-FB26BCA12BDD}" dt="2024-03-27T13:16:44.235" v="2621" actId="14100"/>
          <ac:picMkLst>
            <pc:docMk/>
            <pc:sldMk cId="901302362" sldId="383"/>
            <ac:picMk id="4" creationId="{2ACC42FD-D3F2-CEF5-1268-FB2120C8DBA5}"/>
          </ac:picMkLst>
        </pc:picChg>
      </pc:sldChg>
      <pc:sldChg chg="delSp modSp ord addCm">
        <pc:chgData name="Verbrugge Aline" userId="S::aline.verbrugge@vlaanderen.be::38e90b0a-c2da-403c-be89-d467f5b9de66" providerId="AD" clId="Web-{314C480B-3726-4B33-4AAA-FB26BCA12BDD}" dt="2024-03-27T17:20:12.457" v="4145" actId="20577"/>
        <pc:sldMkLst>
          <pc:docMk/>
          <pc:sldMk cId="30565796" sldId="384"/>
        </pc:sldMkLst>
        <pc:spChg chg="del mod">
          <ac:chgData name="Verbrugge Aline" userId="S::aline.verbrugge@vlaanderen.be::38e90b0a-c2da-403c-be89-d467f5b9de66" providerId="AD" clId="Web-{314C480B-3726-4B33-4AAA-FB26BCA12BDD}" dt="2024-03-27T16:20:10.421" v="3363"/>
          <ac:spMkLst>
            <pc:docMk/>
            <pc:sldMk cId="30565796" sldId="384"/>
            <ac:spMk id="2" creationId="{BF0F37AA-8376-689D-4568-6DA2569B0E0E}"/>
          </ac:spMkLst>
        </pc:spChg>
        <pc:spChg chg="mod">
          <ac:chgData name="Verbrugge Aline" userId="S::aline.verbrugge@vlaanderen.be::38e90b0a-c2da-403c-be89-d467f5b9de66" providerId="AD" clId="Web-{314C480B-3726-4B33-4AAA-FB26BCA12BDD}" dt="2024-03-27T17:20:12.457" v="4145" actId="20577"/>
          <ac:spMkLst>
            <pc:docMk/>
            <pc:sldMk cId="30565796" sldId="384"/>
            <ac:spMk id="3" creationId="{919B57FC-302E-0B32-AB71-216512E7BF95}"/>
          </ac:spMkLst>
        </pc:spChg>
        <pc:spChg chg="mod">
          <ac:chgData name="Verbrugge Aline" userId="S::aline.verbrugge@vlaanderen.be::38e90b0a-c2da-403c-be89-d467f5b9de66" providerId="AD" clId="Web-{314C480B-3726-4B33-4AAA-FB26BCA12BDD}" dt="2024-03-27T17:19:17.908" v="4135" actId="1076"/>
          <ac:spMkLst>
            <pc:docMk/>
            <pc:sldMk cId="30565796" sldId="384"/>
            <ac:spMk id="5" creationId="{B25392CC-84D4-97EA-8838-19C4D5651B50}"/>
          </ac:spMkLst>
        </pc:spChg>
        <pc:spChg chg="mod">
          <ac:chgData name="Verbrugge Aline" userId="S::aline.verbrugge@vlaanderen.be::38e90b0a-c2da-403c-be89-d467f5b9de66" providerId="AD" clId="Web-{314C480B-3726-4B33-4AAA-FB26BCA12BDD}" dt="2024-03-27T17:19:53.628" v="4140" actId="1076"/>
          <ac:spMkLst>
            <pc:docMk/>
            <pc:sldMk cId="30565796" sldId="384"/>
            <ac:spMk id="850" creationId="{00000000-0000-0000-0000-000000000000}"/>
          </ac:spMkLst>
        </pc:spChg>
        <pc:spChg chg="mod">
          <ac:chgData name="Verbrugge Aline" userId="S::aline.verbrugge@vlaanderen.be::38e90b0a-c2da-403c-be89-d467f5b9de66" providerId="AD" clId="Web-{314C480B-3726-4B33-4AAA-FB26BCA12BDD}" dt="2024-03-27T17:18:57.251" v="4129" actId="1076"/>
          <ac:spMkLst>
            <pc:docMk/>
            <pc:sldMk cId="30565796" sldId="384"/>
            <ac:spMk id="851" creationId="{00000000-0000-0000-0000-000000000000}"/>
          </ac:spMkLst>
        </pc:spChg>
        <pc:spChg chg="mod">
          <ac:chgData name="Verbrugge Aline" userId="S::aline.verbrugge@vlaanderen.be::38e90b0a-c2da-403c-be89-d467f5b9de66" providerId="AD" clId="Web-{314C480B-3726-4B33-4AAA-FB26BCA12BDD}" dt="2024-03-27T17:19:14.533" v="4134" actId="1076"/>
          <ac:spMkLst>
            <pc:docMk/>
            <pc:sldMk cId="30565796" sldId="384"/>
            <ac:spMk id="854" creationId="{00000000-0000-0000-0000-000000000000}"/>
          </ac:spMkLst>
        </pc:spChg>
        <pc:picChg chg="mod">
          <ac:chgData name="Verbrugge Aline" userId="S::aline.verbrugge@vlaanderen.be::38e90b0a-c2da-403c-be89-d467f5b9de66" providerId="AD" clId="Web-{314C480B-3726-4B33-4AAA-FB26BCA12BDD}" dt="2024-03-27T17:19:06.954" v="4132" actId="1076"/>
          <ac:picMkLst>
            <pc:docMk/>
            <pc:sldMk cId="30565796" sldId="384"/>
            <ac:picMk id="4" creationId="{DE70E72D-8078-5114-9DCF-00F43668E454}"/>
          </ac:picMkLst>
        </pc:picChg>
        <pc:picChg chg="mod">
          <ac:chgData name="Verbrugge Aline" userId="S::aline.verbrugge@vlaanderen.be::38e90b0a-c2da-403c-be89-d467f5b9de66" providerId="AD" clId="Web-{314C480B-3726-4B33-4AAA-FB26BCA12BDD}" dt="2024-03-27T17:19:03.642" v="4131" actId="1076"/>
          <ac:picMkLst>
            <pc:docMk/>
            <pc:sldMk cId="30565796" sldId="384"/>
            <ac:picMk id="855" creationId="{00000000-0000-0000-0000-000000000000}"/>
          </ac:picMkLst>
        </pc:picChg>
        <pc:picChg chg="mod">
          <ac:chgData name="Verbrugge Aline" userId="S::aline.verbrugge@vlaanderen.be::38e90b0a-c2da-403c-be89-d467f5b9de66" providerId="AD" clId="Web-{314C480B-3726-4B33-4AAA-FB26BCA12BDD}" dt="2024-03-27T17:19:01.579" v="4130" actId="1076"/>
          <ac:picMkLst>
            <pc:docMk/>
            <pc:sldMk cId="30565796" sldId="384"/>
            <ac:picMk id="856" creationId="{00000000-0000-0000-0000-000000000000}"/>
          </ac:picMkLst>
        </pc:picChg>
      </pc:sldChg>
      <pc:sldChg chg="addSp modSp new ord">
        <pc:chgData name="Verbrugge Aline" userId="S::aline.verbrugge@vlaanderen.be::38e90b0a-c2da-403c-be89-d467f5b9de66" providerId="AD" clId="Web-{314C480B-3726-4B33-4AAA-FB26BCA12BDD}" dt="2024-03-27T16:10:43.354" v="3308" actId="20577"/>
        <pc:sldMkLst>
          <pc:docMk/>
          <pc:sldMk cId="1886695809" sldId="385"/>
        </pc:sldMkLst>
        <pc:spChg chg="mod">
          <ac:chgData name="Verbrugge Aline" userId="S::aline.verbrugge@vlaanderen.be::38e90b0a-c2da-403c-be89-d467f5b9de66" providerId="AD" clId="Web-{314C480B-3726-4B33-4AAA-FB26BCA12BDD}" dt="2024-03-27T16:10:43.354" v="3308" actId="20577"/>
          <ac:spMkLst>
            <pc:docMk/>
            <pc:sldMk cId="1886695809" sldId="385"/>
            <ac:spMk id="3" creationId="{A37FFBFD-BB35-5BA6-236D-D02CFE0C0B4C}"/>
          </ac:spMkLst>
        </pc:spChg>
        <pc:spChg chg="add mod">
          <ac:chgData name="Verbrugge Aline" userId="S::aline.verbrugge@vlaanderen.be::38e90b0a-c2da-403c-be89-d467f5b9de66" providerId="AD" clId="Web-{314C480B-3726-4B33-4AAA-FB26BCA12BDD}" dt="2024-03-27T14:48:10.301" v="2657" actId="20577"/>
          <ac:spMkLst>
            <pc:docMk/>
            <pc:sldMk cId="1886695809" sldId="385"/>
            <ac:spMk id="5" creationId="{4D374351-A63E-B39C-1243-7A2E63ECC18A}"/>
          </ac:spMkLst>
        </pc:spChg>
        <pc:grpChg chg="add mod">
          <ac:chgData name="Verbrugge Aline" userId="S::aline.verbrugge@vlaanderen.be::38e90b0a-c2da-403c-be89-d467f5b9de66" providerId="AD" clId="Web-{314C480B-3726-4B33-4AAA-FB26BCA12BDD}" dt="2024-03-27T16:10:03.102" v="3300" actId="1076"/>
          <ac:grpSpMkLst>
            <pc:docMk/>
            <pc:sldMk cId="1886695809" sldId="385"/>
            <ac:grpSpMk id="8" creationId="{548C9180-6D84-706C-A084-BC108FCA0733}"/>
          </ac:grpSpMkLst>
        </pc:grpChg>
        <pc:picChg chg="add mod">
          <ac:chgData name="Verbrugge Aline" userId="S::aline.verbrugge@vlaanderen.be::38e90b0a-c2da-403c-be89-d467f5b9de66" providerId="AD" clId="Web-{314C480B-3726-4B33-4AAA-FB26BCA12BDD}" dt="2024-03-27T16:10:03.102" v="3301" actId="1076"/>
          <ac:picMkLst>
            <pc:docMk/>
            <pc:sldMk cId="1886695809" sldId="385"/>
            <ac:picMk id="10" creationId="{7A3AC0DF-EC88-E9AC-14C3-FEF9663DB303}"/>
          </ac:picMkLst>
        </pc:picChg>
      </pc:sldChg>
      <pc:sldChg chg="addSp delSp modSp add ord replId">
        <pc:chgData name="Verbrugge Aline" userId="S::aline.verbrugge@vlaanderen.be::38e90b0a-c2da-403c-be89-d467f5b9de66" providerId="AD" clId="Web-{314C480B-3726-4B33-4AAA-FB26BCA12BDD}" dt="2024-03-27T16:56:54.422" v="4026"/>
        <pc:sldMkLst>
          <pc:docMk/>
          <pc:sldMk cId="2490638964" sldId="386"/>
        </pc:sldMkLst>
        <pc:spChg chg="mod">
          <ac:chgData name="Verbrugge Aline" userId="S::aline.verbrugge@vlaanderen.be::38e90b0a-c2da-403c-be89-d467f5b9de66" providerId="AD" clId="Web-{314C480B-3726-4B33-4AAA-FB26BCA12BDD}" dt="2024-03-27T15:14:03.247" v="2888" actId="20577"/>
          <ac:spMkLst>
            <pc:docMk/>
            <pc:sldMk cId="2490638964" sldId="386"/>
            <ac:spMk id="3" creationId="{A37FFBFD-BB35-5BA6-236D-D02CFE0C0B4C}"/>
          </ac:spMkLst>
        </pc:spChg>
        <pc:spChg chg="mod">
          <ac:chgData name="Verbrugge Aline" userId="S::aline.verbrugge@vlaanderen.be::38e90b0a-c2da-403c-be89-d467f5b9de66" providerId="AD" clId="Web-{314C480B-3726-4B33-4AAA-FB26BCA12BDD}" dt="2024-03-27T15:13:13.448" v="2877" actId="20577"/>
          <ac:spMkLst>
            <pc:docMk/>
            <pc:sldMk cId="2490638964" sldId="386"/>
            <ac:spMk id="5" creationId="{4D374351-A63E-B39C-1243-7A2E63ECC18A}"/>
          </ac:spMkLst>
        </pc:spChg>
        <pc:spChg chg="add mod">
          <ac:chgData name="Verbrugge Aline" userId="S::aline.verbrugge@vlaanderen.be::38e90b0a-c2da-403c-be89-d467f5b9de66" providerId="AD" clId="Web-{314C480B-3726-4B33-4AAA-FB26BCA12BDD}" dt="2024-03-27T15:08:22.422" v="2813" actId="1076"/>
          <ac:spMkLst>
            <pc:docMk/>
            <pc:sldMk cId="2490638964" sldId="386"/>
            <ac:spMk id="6" creationId="{8C6BDF92-C402-AF58-F3A9-4C15D0FEBB98}"/>
          </ac:spMkLst>
        </pc:spChg>
        <pc:spChg chg="add mod">
          <ac:chgData name="Verbrugge Aline" userId="S::aline.verbrugge@vlaanderen.be::38e90b0a-c2da-403c-be89-d467f5b9de66" providerId="AD" clId="Web-{314C480B-3726-4B33-4AAA-FB26BCA12BDD}" dt="2024-03-27T15:08:33.204" v="2819" actId="14100"/>
          <ac:spMkLst>
            <pc:docMk/>
            <pc:sldMk cId="2490638964" sldId="386"/>
            <ac:spMk id="8" creationId="{4D832638-9391-7575-7E49-611BFF793A29}"/>
          </ac:spMkLst>
        </pc:spChg>
        <pc:picChg chg="add del mod">
          <ac:chgData name="Verbrugge Aline" userId="S::aline.verbrugge@vlaanderen.be::38e90b0a-c2da-403c-be89-d467f5b9de66" providerId="AD" clId="Web-{314C480B-3726-4B33-4AAA-FB26BCA12BDD}" dt="2024-03-27T15:31:59.567" v="3154"/>
          <ac:picMkLst>
            <pc:docMk/>
            <pc:sldMk cId="2490638964" sldId="386"/>
            <ac:picMk id="9" creationId="{80566057-FBB1-3F36-3F3F-84E39FB41D00}"/>
          </ac:picMkLst>
        </pc:picChg>
        <pc:picChg chg="add mod">
          <ac:chgData name="Verbrugge Aline" userId="S::aline.verbrugge@vlaanderen.be::38e90b0a-c2da-403c-be89-d467f5b9de66" providerId="AD" clId="Web-{314C480B-3726-4B33-4AAA-FB26BCA12BDD}" dt="2024-03-27T15:17:04.566" v="2986" actId="1076"/>
          <ac:picMkLst>
            <pc:docMk/>
            <pc:sldMk cId="2490638964" sldId="386"/>
            <ac:picMk id="10" creationId="{C9407625-F3ED-E698-354F-C5794FD330E8}"/>
          </ac:picMkLst>
        </pc:picChg>
        <pc:picChg chg="add mod">
          <ac:chgData name="Verbrugge Aline" userId="S::aline.verbrugge@vlaanderen.be::38e90b0a-c2da-403c-be89-d467f5b9de66" providerId="AD" clId="Web-{314C480B-3726-4B33-4AAA-FB26BCA12BDD}" dt="2024-03-27T15:17:10.973" v="2988" actId="1076"/>
          <ac:picMkLst>
            <pc:docMk/>
            <pc:sldMk cId="2490638964" sldId="386"/>
            <ac:picMk id="11" creationId="{08ADCE11-D23B-E25B-F4B4-EB56ACC75F7B}"/>
          </ac:picMkLst>
        </pc:picChg>
        <pc:picChg chg="add del mod">
          <ac:chgData name="Verbrugge Aline" userId="S::aline.verbrugge@vlaanderen.be::38e90b0a-c2da-403c-be89-d467f5b9de66" providerId="AD" clId="Web-{314C480B-3726-4B33-4AAA-FB26BCA12BDD}" dt="2024-03-27T15:32:31.146" v="3161"/>
          <ac:picMkLst>
            <pc:docMk/>
            <pc:sldMk cId="2490638964" sldId="386"/>
            <ac:picMk id="13" creationId="{2F71B0BE-7E5E-FD9E-7B36-AE3282BBFDC3}"/>
          </ac:picMkLst>
        </pc:picChg>
        <pc:picChg chg="add del mod">
          <ac:chgData name="Verbrugge Aline" userId="S::aline.verbrugge@vlaanderen.be::38e90b0a-c2da-403c-be89-d467f5b9de66" providerId="AD" clId="Web-{314C480B-3726-4B33-4AAA-FB26BCA12BDD}" dt="2024-03-27T15:32:25.756" v="3158"/>
          <ac:picMkLst>
            <pc:docMk/>
            <pc:sldMk cId="2490638964" sldId="386"/>
            <ac:picMk id="14" creationId="{374FCA9F-1D30-1263-64E7-0989629ACE35}"/>
          </ac:picMkLst>
        </pc:picChg>
        <pc:picChg chg="add mod">
          <ac:chgData name="Verbrugge Aline" userId="S::aline.verbrugge@vlaanderen.be::38e90b0a-c2da-403c-be89-d467f5b9de66" providerId="AD" clId="Web-{314C480B-3726-4B33-4AAA-FB26BCA12BDD}" dt="2024-03-27T15:32:44.022" v="3164" actId="1076"/>
          <ac:picMkLst>
            <pc:docMk/>
            <pc:sldMk cId="2490638964" sldId="386"/>
            <ac:picMk id="15" creationId="{374FCA9F-1D30-1263-64E7-0989629ACE35}"/>
          </ac:picMkLst>
        </pc:picChg>
      </pc:sldChg>
      <pc:sldChg chg="new del">
        <pc:chgData name="Verbrugge Aline" userId="S::aline.verbrugge@vlaanderen.be::38e90b0a-c2da-403c-be89-d467f5b9de66" providerId="AD" clId="Web-{314C480B-3726-4B33-4AAA-FB26BCA12BDD}" dt="2024-03-27T15:04:32.227" v="2700"/>
        <pc:sldMkLst>
          <pc:docMk/>
          <pc:sldMk cId="2928435611" sldId="387"/>
        </pc:sldMkLst>
      </pc:sldChg>
      <pc:sldChg chg="addSp delSp modSp add replId">
        <pc:chgData name="Verbrugge Aline" userId="S::aline.verbrugge@vlaanderen.be::38e90b0a-c2da-403c-be89-d467f5b9de66" providerId="AD" clId="Web-{314C480B-3726-4B33-4AAA-FB26BCA12BDD}" dt="2024-03-27T17:11:08.140" v="4066" actId="1076"/>
        <pc:sldMkLst>
          <pc:docMk/>
          <pc:sldMk cId="2170703705" sldId="388"/>
        </pc:sldMkLst>
        <pc:spChg chg="mod">
          <ac:chgData name="Verbrugge Aline" userId="S::aline.verbrugge@vlaanderen.be::38e90b0a-c2da-403c-be89-d467f5b9de66" providerId="AD" clId="Web-{314C480B-3726-4B33-4AAA-FB26BCA12BDD}" dt="2024-03-27T16:14:53.269" v="3327" actId="20577"/>
          <ac:spMkLst>
            <pc:docMk/>
            <pc:sldMk cId="2170703705" sldId="388"/>
            <ac:spMk id="6" creationId="{A4D82CCF-9A2A-5D45-4E01-91B7C2425F84}"/>
          </ac:spMkLst>
        </pc:spChg>
        <pc:picChg chg="del">
          <ac:chgData name="Verbrugge Aline" userId="S::aline.verbrugge@vlaanderen.be::38e90b0a-c2da-403c-be89-d467f5b9de66" providerId="AD" clId="Web-{314C480B-3726-4B33-4AAA-FB26BCA12BDD}" dt="2024-03-27T15:04:34.133" v="2701"/>
          <ac:picMkLst>
            <pc:docMk/>
            <pc:sldMk cId="2170703705" sldId="388"/>
            <ac:picMk id="4" creationId="{2ACC42FD-D3F2-CEF5-1268-FB2120C8DBA5}"/>
          </ac:picMkLst>
        </pc:picChg>
        <pc:picChg chg="add mod modCrop">
          <ac:chgData name="Verbrugge Aline" userId="S::aline.verbrugge@vlaanderen.be::38e90b0a-c2da-403c-be89-d467f5b9de66" providerId="AD" clId="Web-{314C480B-3726-4B33-4AAA-FB26BCA12BDD}" dt="2024-03-27T17:11:08.140" v="4066" actId="1076"/>
          <ac:picMkLst>
            <pc:docMk/>
            <pc:sldMk cId="2170703705" sldId="388"/>
            <ac:picMk id="5" creationId="{3DEE34E3-45F0-8522-5284-A086574F9AFA}"/>
          </ac:picMkLst>
        </pc:picChg>
      </pc:sldChg>
      <pc:sldChg chg="modSp add ord replId modNotes">
        <pc:chgData name="Verbrugge Aline" userId="S::aline.verbrugge@vlaanderen.be::38e90b0a-c2da-403c-be89-d467f5b9de66" providerId="AD" clId="Web-{314C480B-3726-4B33-4AAA-FB26BCA12BDD}" dt="2024-03-27T17:11:50.407" v="4071" actId="1076"/>
        <pc:sldMkLst>
          <pc:docMk/>
          <pc:sldMk cId="3392484316" sldId="389"/>
        </pc:sldMkLst>
        <pc:spChg chg="mod">
          <ac:chgData name="Verbrugge Aline" userId="S::aline.verbrugge@vlaanderen.be::38e90b0a-c2da-403c-be89-d467f5b9de66" providerId="AD" clId="Web-{314C480B-3726-4B33-4AAA-FB26BCA12BDD}" dt="2024-03-27T17:11:50.407" v="4071" actId="1076"/>
          <ac:spMkLst>
            <pc:docMk/>
            <pc:sldMk cId="3392484316" sldId="389"/>
            <ac:spMk id="41" creationId="{FB107B56-9E4B-3B34-85BD-1DCAF34B6512}"/>
          </ac:spMkLst>
        </pc:spChg>
        <pc:spChg chg="mod">
          <ac:chgData name="Verbrugge Aline" userId="S::aline.verbrugge@vlaanderen.be::38e90b0a-c2da-403c-be89-d467f5b9de66" providerId="AD" clId="Web-{314C480B-3726-4B33-4AAA-FB26BCA12BDD}" dt="2024-03-27T16:55:45.967" v="3994" actId="20577"/>
          <ac:spMkLst>
            <pc:docMk/>
            <pc:sldMk cId="3392484316" sldId="389"/>
            <ac:spMk id="48" creationId="{8384229B-AE59-60BA-66D1-9F71809B5CFA}"/>
          </ac:spMkLst>
        </pc:spChg>
      </pc:sldChg>
      <pc:sldChg chg="addSp delSp modSp add ord replId">
        <pc:chgData name="Verbrugge Aline" userId="S::aline.verbrugge@vlaanderen.be::38e90b0a-c2da-403c-be89-d467f5b9de66" providerId="AD" clId="Web-{314C480B-3726-4B33-4AAA-FB26BCA12BDD}" dt="2024-03-27T16:56:54.422" v="4025"/>
        <pc:sldMkLst>
          <pc:docMk/>
          <pc:sldMk cId="2056219400" sldId="390"/>
        </pc:sldMkLst>
        <pc:spChg chg="del">
          <ac:chgData name="Verbrugge Aline" userId="S::aline.verbrugge@vlaanderen.be::38e90b0a-c2da-403c-be89-d467f5b9de66" providerId="AD" clId="Web-{314C480B-3726-4B33-4AAA-FB26BCA12BDD}" dt="2024-03-27T15:15:30.641" v="2924"/>
          <ac:spMkLst>
            <pc:docMk/>
            <pc:sldMk cId="2056219400" sldId="390"/>
            <ac:spMk id="3" creationId="{A37FFBFD-BB35-5BA6-236D-D02CFE0C0B4C}"/>
          </ac:spMkLst>
        </pc:spChg>
        <pc:spChg chg="mod">
          <ac:chgData name="Verbrugge Aline" userId="S::aline.verbrugge@vlaanderen.be::38e90b0a-c2da-403c-be89-d467f5b9de66" providerId="AD" clId="Web-{314C480B-3726-4B33-4AAA-FB26BCA12BDD}" dt="2024-03-27T15:15:15.515" v="2922" actId="20577"/>
          <ac:spMkLst>
            <pc:docMk/>
            <pc:sldMk cId="2056219400" sldId="390"/>
            <ac:spMk id="5" creationId="{4D374351-A63E-B39C-1243-7A2E63ECC18A}"/>
          </ac:spMkLst>
        </pc:spChg>
        <pc:spChg chg="mod">
          <ac:chgData name="Verbrugge Aline" userId="S::aline.verbrugge@vlaanderen.be::38e90b0a-c2da-403c-be89-d467f5b9de66" providerId="AD" clId="Web-{314C480B-3726-4B33-4AAA-FB26BCA12BDD}" dt="2024-03-27T15:15:48.032" v="2927" actId="1076"/>
          <ac:spMkLst>
            <pc:docMk/>
            <pc:sldMk cId="2056219400" sldId="390"/>
            <ac:spMk id="6" creationId="{8C6BDF92-C402-AF58-F3A9-4C15D0FEBB98}"/>
          </ac:spMkLst>
        </pc:spChg>
        <pc:spChg chg="add del mod">
          <ac:chgData name="Verbrugge Aline" userId="S::aline.verbrugge@vlaanderen.be::38e90b0a-c2da-403c-be89-d467f5b9de66" providerId="AD" clId="Web-{314C480B-3726-4B33-4AAA-FB26BCA12BDD}" dt="2024-03-27T15:15:42.501" v="2926"/>
          <ac:spMkLst>
            <pc:docMk/>
            <pc:sldMk cId="2056219400" sldId="390"/>
            <ac:spMk id="7" creationId="{0BBB8BF0-9EEF-BA19-CF55-1C26C1A8D063}"/>
          </ac:spMkLst>
        </pc:spChg>
        <pc:spChg chg="mod">
          <ac:chgData name="Verbrugge Aline" userId="S::aline.verbrugge@vlaanderen.be::38e90b0a-c2da-403c-be89-d467f5b9de66" providerId="AD" clId="Web-{314C480B-3726-4B33-4AAA-FB26BCA12BDD}" dt="2024-03-27T15:18:16.022" v="3040" actId="1076"/>
          <ac:spMkLst>
            <pc:docMk/>
            <pc:sldMk cId="2056219400" sldId="390"/>
            <ac:spMk id="8" creationId="{4D832638-9391-7575-7E49-611BFF793A29}"/>
          </ac:spMkLst>
        </pc:spChg>
        <pc:picChg chg="del">
          <ac:chgData name="Verbrugge Aline" userId="S::aline.verbrugge@vlaanderen.be::38e90b0a-c2da-403c-be89-d467f5b9de66" providerId="AD" clId="Web-{314C480B-3726-4B33-4AAA-FB26BCA12BDD}" dt="2024-03-27T15:15:37.469" v="2925"/>
          <ac:picMkLst>
            <pc:docMk/>
            <pc:sldMk cId="2056219400" sldId="390"/>
            <ac:picMk id="9" creationId="{80566057-FBB1-3F36-3F3F-84E39FB41D00}"/>
          </ac:picMkLst>
        </pc:picChg>
        <pc:picChg chg="del">
          <ac:chgData name="Verbrugge Aline" userId="S::aline.verbrugge@vlaanderen.be::38e90b0a-c2da-403c-be89-d467f5b9de66" providerId="AD" clId="Web-{314C480B-3726-4B33-4AAA-FB26BCA12BDD}" dt="2024-03-27T15:15:26.531" v="2923"/>
          <ac:picMkLst>
            <pc:docMk/>
            <pc:sldMk cId="2056219400" sldId="390"/>
            <ac:picMk id="10" creationId="{C9407625-F3ED-E698-354F-C5794FD330E8}"/>
          </ac:picMkLst>
        </pc:picChg>
        <pc:picChg chg="del">
          <ac:chgData name="Verbrugge Aline" userId="S::aline.verbrugge@vlaanderen.be::38e90b0a-c2da-403c-be89-d467f5b9de66" providerId="AD" clId="Web-{314C480B-3726-4B33-4AAA-FB26BCA12BDD}" dt="2024-03-27T15:15:51.579" v="2928"/>
          <ac:picMkLst>
            <pc:docMk/>
            <pc:sldMk cId="2056219400" sldId="390"/>
            <ac:picMk id="11" creationId="{08ADCE11-D23B-E25B-F4B4-EB56ACC75F7B}"/>
          </ac:picMkLst>
        </pc:picChg>
        <pc:picChg chg="add del mod">
          <ac:chgData name="Verbrugge Aline" userId="S::aline.verbrugge@vlaanderen.be::38e90b0a-c2da-403c-be89-d467f5b9de66" providerId="AD" clId="Web-{314C480B-3726-4B33-4AAA-FB26BCA12BDD}" dt="2024-03-27T15:17:15.707" v="2989"/>
          <ac:picMkLst>
            <pc:docMk/>
            <pc:sldMk cId="2056219400" sldId="390"/>
            <ac:picMk id="13" creationId="{2A5EC389-A71A-26BF-B40D-43AC31DE4E99}"/>
          </ac:picMkLst>
        </pc:picChg>
        <pc:picChg chg="add mod">
          <ac:chgData name="Verbrugge Aline" userId="S::aline.verbrugge@vlaanderen.be::38e90b0a-c2da-403c-be89-d467f5b9de66" providerId="AD" clId="Web-{314C480B-3726-4B33-4AAA-FB26BCA12BDD}" dt="2024-03-27T15:17:20.364" v="2991" actId="1076"/>
          <ac:picMkLst>
            <pc:docMk/>
            <pc:sldMk cId="2056219400" sldId="390"/>
            <ac:picMk id="15" creationId="{2BBAC0DF-4D31-9918-1AA4-B2E8CE9D5E8F}"/>
          </ac:picMkLst>
        </pc:picChg>
        <pc:picChg chg="add mod">
          <ac:chgData name="Verbrugge Aline" userId="S::aline.verbrugge@vlaanderen.be::38e90b0a-c2da-403c-be89-d467f5b9de66" providerId="AD" clId="Web-{314C480B-3726-4B33-4AAA-FB26BCA12BDD}" dt="2024-03-27T15:19:57.025" v="3048" actId="1076"/>
          <ac:picMkLst>
            <pc:docMk/>
            <pc:sldMk cId="2056219400" sldId="390"/>
            <ac:picMk id="16" creationId="{1811CDF7-5E1F-0B09-B758-8C07364992F3}"/>
          </ac:picMkLst>
        </pc:picChg>
      </pc:sldChg>
      <pc:sldChg chg="new del">
        <pc:chgData name="Verbrugge Aline" userId="S::aline.verbrugge@vlaanderen.be::38e90b0a-c2da-403c-be89-d467f5b9de66" providerId="AD" clId="Web-{314C480B-3726-4B33-4AAA-FB26BCA12BDD}" dt="2024-03-27T15:23:47.190" v="3050"/>
        <pc:sldMkLst>
          <pc:docMk/>
          <pc:sldMk cId="1728228168" sldId="391"/>
        </pc:sldMkLst>
      </pc:sldChg>
      <pc:sldChg chg="addSp delSp modSp add replId modNotes">
        <pc:chgData name="Verbrugge Aline" userId="S::aline.verbrugge@vlaanderen.be::38e90b0a-c2da-403c-be89-d467f5b9de66" providerId="AD" clId="Web-{314C480B-3726-4B33-4AAA-FB26BCA12BDD}" dt="2024-03-27T16:00:11.206" v="3280" actId="20577"/>
        <pc:sldMkLst>
          <pc:docMk/>
          <pc:sldMk cId="4075909378" sldId="391"/>
        </pc:sldMkLst>
        <pc:spChg chg="mod">
          <ac:chgData name="Verbrugge Aline" userId="S::aline.verbrugge@vlaanderen.be::38e90b0a-c2da-403c-be89-d467f5b9de66" providerId="AD" clId="Web-{314C480B-3726-4B33-4AAA-FB26BCA12BDD}" dt="2024-03-27T15:23:59.362" v="3065" actId="20577"/>
          <ac:spMkLst>
            <pc:docMk/>
            <pc:sldMk cId="4075909378" sldId="391"/>
            <ac:spMk id="9" creationId="{1F279F0D-7796-0B73-CB88-BABCC4871E34}"/>
          </ac:spMkLst>
        </pc:spChg>
        <pc:spChg chg="mod">
          <ac:chgData name="Verbrugge Aline" userId="S::aline.verbrugge@vlaanderen.be::38e90b0a-c2da-403c-be89-d467f5b9de66" providerId="AD" clId="Web-{314C480B-3726-4B33-4AAA-FB26BCA12BDD}" dt="2024-03-27T15:26:49.447" v="3131"/>
          <ac:spMkLst>
            <pc:docMk/>
            <pc:sldMk cId="4075909378" sldId="391"/>
            <ac:spMk id="14" creationId="{5A823652-06BC-1AEF-FF36-E2529A1CC1FE}"/>
          </ac:spMkLst>
        </pc:spChg>
        <pc:spChg chg="mod">
          <ac:chgData name="Verbrugge Aline" userId="S::aline.verbrugge@vlaanderen.be::38e90b0a-c2da-403c-be89-d467f5b9de66" providerId="AD" clId="Web-{314C480B-3726-4B33-4AAA-FB26BCA12BDD}" dt="2024-03-27T15:27:44.589" v="3137" actId="20577"/>
          <ac:spMkLst>
            <pc:docMk/>
            <pc:sldMk cId="4075909378" sldId="391"/>
            <ac:spMk id="18" creationId="{FF8CCEB3-088F-566E-C188-6132EFE5A519}"/>
          </ac:spMkLst>
        </pc:spChg>
        <pc:spChg chg="mod">
          <ac:chgData name="Verbrugge Aline" userId="S::aline.verbrugge@vlaanderen.be::38e90b0a-c2da-403c-be89-d467f5b9de66" providerId="AD" clId="Web-{314C480B-3726-4B33-4AAA-FB26BCA12BDD}" dt="2024-03-27T15:33:05.585" v="3165" actId="1076"/>
          <ac:spMkLst>
            <pc:docMk/>
            <pc:sldMk cId="4075909378" sldId="391"/>
            <ac:spMk id="19" creationId="{9BC964FC-4CC2-B257-257E-641F258C967E}"/>
          </ac:spMkLst>
        </pc:spChg>
        <pc:spChg chg="mod">
          <ac:chgData name="Verbrugge Aline" userId="S::aline.verbrugge@vlaanderen.be::38e90b0a-c2da-403c-be89-d467f5b9de66" providerId="AD" clId="Web-{314C480B-3726-4B33-4AAA-FB26BCA12BDD}" dt="2024-03-27T16:00:11.206" v="3280" actId="20577"/>
          <ac:spMkLst>
            <pc:docMk/>
            <pc:sldMk cId="4075909378" sldId="391"/>
            <ac:spMk id="24" creationId="{3429E515-0707-E51A-D86C-0A57343198F9}"/>
          </ac:spMkLst>
        </pc:spChg>
        <pc:spChg chg="mod">
          <ac:chgData name="Verbrugge Aline" userId="S::aline.verbrugge@vlaanderen.be::38e90b0a-c2da-403c-be89-d467f5b9de66" providerId="AD" clId="Web-{314C480B-3726-4B33-4AAA-FB26BCA12BDD}" dt="2024-03-27T15:27:06.994" v="3133"/>
          <ac:spMkLst>
            <pc:docMk/>
            <pc:sldMk cId="4075909378" sldId="391"/>
            <ac:spMk id="39" creationId="{9DCF07A6-3E67-E766-83D4-A7316EEF1864}"/>
          </ac:spMkLst>
        </pc:spChg>
        <pc:spChg chg="mod">
          <ac:chgData name="Verbrugge Aline" userId="S::aline.verbrugge@vlaanderen.be::38e90b0a-c2da-403c-be89-d467f5b9de66" providerId="AD" clId="Web-{314C480B-3726-4B33-4AAA-FB26BCA12BDD}" dt="2024-03-27T15:27:46.824" v="3138" actId="20577"/>
          <ac:spMkLst>
            <pc:docMk/>
            <pc:sldMk cId="4075909378" sldId="391"/>
            <ac:spMk id="41" creationId="{FB107B56-9E4B-3B34-85BD-1DCAF34B6512}"/>
          </ac:spMkLst>
        </pc:spChg>
        <pc:spChg chg="del mod">
          <ac:chgData name="Verbrugge Aline" userId="S::aline.verbrugge@vlaanderen.be::38e90b0a-c2da-403c-be89-d467f5b9de66" providerId="AD" clId="Web-{314C480B-3726-4B33-4AAA-FB26BCA12BDD}" dt="2024-03-27T15:24:02.956" v="3067"/>
          <ac:spMkLst>
            <pc:docMk/>
            <pc:sldMk cId="4075909378" sldId="391"/>
            <ac:spMk id="42" creationId="{7FAF4F36-0C70-E826-60AD-3866960D1A27}"/>
          </ac:spMkLst>
        </pc:spChg>
        <pc:spChg chg="del">
          <ac:chgData name="Verbrugge Aline" userId="S::aline.verbrugge@vlaanderen.be::38e90b0a-c2da-403c-be89-d467f5b9de66" providerId="AD" clId="Web-{314C480B-3726-4B33-4AAA-FB26BCA12BDD}" dt="2024-03-27T15:24:05.003" v="3068"/>
          <ac:spMkLst>
            <pc:docMk/>
            <pc:sldMk cId="4075909378" sldId="391"/>
            <ac:spMk id="43" creationId="{615EC747-8462-6F23-A2E9-EAF092FFB2F6}"/>
          </ac:spMkLst>
        </pc:spChg>
        <pc:spChg chg="mod topLvl">
          <ac:chgData name="Verbrugge Aline" userId="S::aline.verbrugge@vlaanderen.be::38e90b0a-c2da-403c-be89-d467f5b9de66" providerId="AD" clId="Web-{314C480B-3726-4B33-4AAA-FB26BCA12BDD}" dt="2024-03-27T15:33:05.632" v="3170" actId="1076"/>
          <ac:spMkLst>
            <pc:docMk/>
            <pc:sldMk cId="4075909378" sldId="391"/>
            <ac:spMk id="45" creationId="{1AF54163-BB48-D43D-1053-1A235E7F820D}"/>
          </ac:spMkLst>
        </pc:spChg>
        <pc:spChg chg="mod topLvl">
          <ac:chgData name="Verbrugge Aline" userId="S::aline.verbrugge@vlaanderen.be::38e90b0a-c2da-403c-be89-d467f5b9de66" providerId="AD" clId="Web-{314C480B-3726-4B33-4AAA-FB26BCA12BDD}" dt="2024-03-27T15:33:05.648" v="3172" actId="1076"/>
          <ac:spMkLst>
            <pc:docMk/>
            <pc:sldMk cId="4075909378" sldId="391"/>
            <ac:spMk id="48" creationId="{8384229B-AE59-60BA-66D1-9F71809B5CFA}"/>
          </ac:spMkLst>
        </pc:spChg>
        <pc:grpChg chg="mod topLvl">
          <ac:chgData name="Verbrugge Aline" userId="S::aline.verbrugge@vlaanderen.be::38e90b0a-c2da-403c-be89-d467f5b9de66" providerId="AD" clId="Web-{314C480B-3726-4B33-4AAA-FB26BCA12BDD}" dt="2024-03-27T15:33:05.616" v="3167" actId="1076"/>
          <ac:grpSpMkLst>
            <pc:docMk/>
            <pc:sldMk cId="4075909378" sldId="391"/>
            <ac:grpSpMk id="13" creationId="{9D43858F-2C20-F800-8168-E2593AAF9D96}"/>
          </ac:grpSpMkLst>
        </pc:grpChg>
        <pc:grpChg chg="add del mod">
          <ac:chgData name="Verbrugge Aline" userId="S::aline.verbrugge@vlaanderen.be::38e90b0a-c2da-403c-be89-d467f5b9de66" providerId="AD" clId="Web-{314C480B-3726-4B33-4AAA-FB26BCA12BDD}" dt="2024-03-27T15:33:05.601" v="3166" actId="1076"/>
          <ac:grpSpMkLst>
            <pc:docMk/>
            <pc:sldMk cId="4075909378" sldId="391"/>
            <ac:grpSpMk id="20" creationId="{A068DBB3-ACF4-1ADD-2AC5-6590980529A7}"/>
          </ac:grpSpMkLst>
        </pc:grpChg>
        <pc:grpChg chg="del">
          <ac:chgData name="Verbrugge Aline" userId="S::aline.verbrugge@vlaanderen.be::38e90b0a-c2da-403c-be89-d467f5b9de66" providerId="AD" clId="Web-{314C480B-3726-4B33-4AAA-FB26BCA12BDD}" dt="2024-03-27T15:26:42.462" v="3130"/>
          <ac:grpSpMkLst>
            <pc:docMk/>
            <pc:sldMk cId="4075909378" sldId="391"/>
            <ac:grpSpMk id="34" creationId="{988E325F-1471-8A6C-46FB-180E01BA4B1D}"/>
          </ac:grpSpMkLst>
        </pc:grpChg>
        <pc:grpChg chg="del">
          <ac:chgData name="Verbrugge Aline" userId="S::aline.verbrugge@vlaanderen.be::38e90b0a-c2da-403c-be89-d467f5b9de66" providerId="AD" clId="Web-{314C480B-3726-4B33-4AAA-FB26BCA12BDD}" dt="2024-03-27T15:24:50.708" v="3116"/>
          <ac:grpSpMkLst>
            <pc:docMk/>
            <pc:sldMk cId="4075909378" sldId="391"/>
            <ac:grpSpMk id="36" creationId="{F1561ABE-7C42-DB6E-84BB-D99363A3BE7F}"/>
          </ac:grpSpMkLst>
        </pc:grpChg>
        <pc:grpChg chg="mod topLvl">
          <ac:chgData name="Verbrugge Aline" userId="S::aline.verbrugge@vlaanderen.be::38e90b0a-c2da-403c-be89-d467f5b9de66" providerId="AD" clId="Web-{314C480B-3726-4B33-4AAA-FB26BCA12BDD}" dt="2024-03-27T15:33:05.632" v="3169" actId="1076"/>
          <ac:grpSpMkLst>
            <pc:docMk/>
            <pc:sldMk cId="4075909378" sldId="391"/>
            <ac:grpSpMk id="37" creationId="{BE59F745-B46C-B5E1-8D47-E0103DB88297}"/>
          </ac:grpSpMkLst>
        </pc:grpChg>
        <pc:grpChg chg="add del">
          <ac:chgData name="Verbrugge Aline" userId="S::aline.verbrugge@vlaanderen.be::38e90b0a-c2da-403c-be89-d467f5b9de66" providerId="AD" clId="Web-{314C480B-3726-4B33-4AAA-FB26BCA12BDD}" dt="2024-03-27T15:25:19.646" v="3120"/>
          <ac:grpSpMkLst>
            <pc:docMk/>
            <pc:sldMk cId="4075909378" sldId="391"/>
            <ac:grpSpMk id="44" creationId="{D712BBB4-4D1E-AEBC-B393-FF657F0619A6}"/>
          </ac:grpSpMkLst>
        </pc:grpChg>
        <pc:picChg chg="add del mod">
          <ac:chgData name="Verbrugge Aline" userId="S::aline.verbrugge@vlaanderen.be::38e90b0a-c2da-403c-be89-d467f5b9de66" providerId="AD" clId="Web-{314C480B-3726-4B33-4AAA-FB26BCA12BDD}" dt="2024-03-27T15:28:34.388" v="3145"/>
          <ac:picMkLst>
            <pc:docMk/>
            <pc:sldMk cId="4075909378" sldId="391"/>
            <ac:picMk id="2" creationId="{2B4A6FC3-2B48-7289-6449-D79FFF542A08}"/>
          </ac:picMkLst>
        </pc:picChg>
        <pc:picChg chg="add mod">
          <ac:chgData name="Verbrugge Aline" userId="S::aline.verbrugge@vlaanderen.be::38e90b0a-c2da-403c-be89-d467f5b9de66" providerId="AD" clId="Web-{314C480B-3726-4B33-4AAA-FB26BCA12BDD}" dt="2024-03-27T15:33:05.663" v="3173" actId="1076"/>
          <ac:picMkLst>
            <pc:docMk/>
            <pc:sldMk cId="4075909378" sldId="391"/>
            <ac:picMk id="3" creationId="{9834F0C2-FC60-1756-36DA-856BED3EA9F0}"/>
          </ac:picMkLst>
        </pc:picChg>
        <pc:picChg chg="add mod">
          <ac:chgData name="Verbrugge Aline" userId="S::aline.verbrugge@vlaanderen.be::38e90b0a-c2da-403c-be89-d467f5b9de66" providerId="AD" clId="Web-{314C480B-3726-4B33-4AAA-FB26BCA12BDD}" dt="2024-03-27T15:33:05.663" v="3174" actId="1076"/>
          <ac:picMkLst>
            <pc:docMk/>
            <pc:sldMk cId="4075909378" sldId="391"/>
            <ac:picMk id="4" creationId="{D382615A-293A-DA6B-3A1F-E7B95F54042A}"/>
          </ac:picMkLst>
        </pc:picChg>
        <pc:picChg chg="del">
          <ac:chgData name="Verbrugge Aline" userId="S::aline.verbrugge@vlaanderen.be::38e90b0a-c2da-403c-be89-d467f5b9de66" providerId="AD" clId="Web-{314C480B-3726-4B33-4AAA-FB26BCA12BDD}" dt="2024-03-27T15:24:44.801" v="3114"/>
          <ac:picMkLst>
            <pc:docMk/>
            <pc:sldMk cId="4075909378" sldId="391"/>
            <ac:picMk id="16" creationId="{75315536-2E32-58DA-CDAE-78C41E680E23}"/>
          </ac:picMkLst>
        </pc:picChg>
        <pc:picChg chg="del">
          <ac:chgData name="Verbrugge Aline" userId="S::aline.verbrugge@vlaanderen.be::38e90b0a-c2da-403c-be89-d467f5b9de66" providerId="AD" clId="Web-{314C480B-3726-4B33-4AAA-FB26BCA12BDD}" dt="2024-03-27T15:24:37.551" v="3110"/>
          <ac:picMkLst>
            <pc:docMk/>
            <pc:sldMk cId="4075909378" sldId="391"/>
            <ac:picMk id="22" creationId="{90D7830A-9644-3996-01DA-7D0094498A02}"/>
          </ac:picMkLst>
        </pc:picChg>
        <pc:picChg chg="del">
          <ac:chgData name="Verbrugge Aline" userId="S::aline.verbrugge@vlaanderen.be::38e90b0a-c2da-403c-be89-d467f5b9de66" providerId="AD" clId="Web-{314C480B-3726-4B33-4AAA-FB26BCA12BDD}" dt="2024-03-27T15:24:42.895" v="3113"/>
          <ac:picMkLst>
            <pc:docMk/>
            <pc:sldMk cId="4075909378" sldId="391"/>
            <ac:picMk id="23" creationId="{F517C1C9-8019-372A-4EA0-E1994C4B3357}"/>
          </ac:picMkLst>
        </pc:picChg>
        <pc:picChg chg="mod topLvl">
          <ac:chgData name="Verbrugge Aline" userId="S::aline.verbrugge@vlaanderen.be::38e90b0a-c2da-403c-be89-d467f5b9de66" providerId="AD" clId="Web-{314C480B-3726-4B33-4AAA-FB26BCA12BDD}" dt="2024-03-27T15:33:05.616" v="3168" actId="1076"/>
          <ac:picMkLst>
            <pc:docMk/>
            <pc:sldMk cId="4075909378" sldId="391"/>
            <ac:picMk id="30" creationId="{97981B8F-A928-C882-1C2B-7381BC9AC39F}"/>
          </ac:picMkLst>
        </pc:picChg>
        <pc:picChg chg="del topLvl">
          <ac:chgData name="Verbrugge Aline" userId="S::aline.verbrugge@vlaanderen.be::38e90b0a-c2da-403c-be89-d467f5b9de66" providerId="AD" clId="Web-{314C480B-3726-4B33-4AAA-FB26BCA12BDD}" dt="2024-03-27T15:24:50.708" v="3116"/>
          <ac:picMkLst>
            <pc:docMk/>
            <pc:sldMk cId="4075909378" sldId="391"/>
            <ac:picMk id="38" creationId="{94510A99-8FCF-7517-63E2-E5FDBF1D8421}"/>
          </ac:picMkLst>
        </pc:picChg>
        <pc:picChg chg="del">
          <ac:chgData name="Verbrugge Aline" userId="S::aline.verbrugge@vlaanderen.be::38e90b0a-c2da-403c-be89-d467f5b9de66" providerId="AD" clId="Web-{314C480B-3726-4B33-4AAA-FB26BCA12BDD}" dt="2024-03-27T15:24:48.036" v="3115"/>
          <ac:picMkLst>
            <pc:docMk/>
            <pc:sldMk cId="4075909378" sldId="391"/>
            <ac:picMk id="40" creationId="{BDEF95DC-E01A-DEFD-C6BF-57B6A7AA5CD5}"/>
          </ac:picMkLst>
        </pc:picChg>
        <pc:picChg chg="mod topLvl">
          <ac:chgData name="Verbrugge Aline" userId="S::aline.verbrugge@vlaanderen.be::38e90b0a-c2da-403c-be89-d467f5b9de66" providerId="AD" clId="Web-{314C480B-3726-4B33-4AAA-FB26BCA12BDD}" dt="2024-03-27T15:33:05.648" v="3171" actId="1076"/>
          <ac:picMkLst>
            <pc:docMk/>
            <pc:sldMk cId="4075909378" sldId="391"/>
            <ac:picMk id="46" creationId="{B07C0814-C727-EBAE-8506-9055ACFDF5FF}"/>
          </ac:picMkLst>
        </pc:picChg>
        <pc:picChg chg="add del topLvl">
          <ac:chgData name="Verbrugge Aline" userId="S::aline.verbrugge@vlaanderen.be::38e90b0a-c2da-403c-be89-d467f5b9de66" providerId="AD" clId="Web-{314C480B-3726-4B33-4AAA-FB26BCA12BDD}" dt="2024-03-27T15:25:37.647" v="3123"/>
          <ac:picMkLst>
            <pc:docMk/>
            <pc:sldMk cId="4075909378" sldId="391"/>
            <ac:picMk id="47" creationId="{96EC71D6-F3F2-28DE-2EBF-6826C5E33AC9}"/>
          </ac:picMkLst>
        </pc:picChg>
      </pc:sldChg>
      <pc:sldChg chg="modSp new del ord">
        <pc:chgData name="Verbrugge Aline" userId="S::aline.verbrugge@vlaanderen.be::38e90b0a-c2da-403c-be89-d467f5b9de66" providerId="AD" clId="Web-{314C480B-3726-4B33-4AAA-FB26BCA12BDD}" dt="2024-03-27T16:44:29.973" v="3780"/>
        <pc:sldMkLst>
          <pc:docMk/>
          <pc:sldMk cId="794245591" sldId="392"/>
        </pc:sldMkLst>
        <pc:spChg chg="mod">
          <ac:chgData name="Verbrugge Aline" userId="S::aline.verbrugge@vlaanderen.be::38e90b0a-c2da-403c-be89-d467f5b9de66" providerId="AD" clId="Web-{314C480B-3726-4B33-4AAA-FB26BCA12BDD}" dt="2024-03-27T16:44:28.270" v="3779" actId="20577"/>
          <ac:spMkLst>
            <pc:docMk/>
            <pc:sldMk cId="794245591" sldId="392"/>
            <ac:spMk id="3" creationId="{C964FEA1-3E61-B9BD-F279-C4A5C6119D2D}"/>
          </ac:spMkLst>
        </pc:spChg>
      </pc:sldChg>
      <pc:sldChg chg="addSp delSp modSp add ord replId">
        <pc:chgData name="Verbrugge Aline" userId="S::aline.verbrugge@vlaanderen.be::38e90b0a-c2da-403c-be89-d467f5b9de66" providerId="AD" clId="Web-{314C480B-3726-4B33-4AAA-FB26BCA12BDD}" dt="2024-03-27T17:12:57.363" v="4073" actId="20577"/>
        <pc:sldMkLst>
          <pc:docMk/>
          <pc:sldMk cId="1367543998" sldId="393"/>
        </pc:sldMkLst>
        <pc:spChg chg="mod">
          <ac:chgData name="Verbrugge Aline" userId="S::aline.verbrugge@vlaanderen.be::38e90b0a-c2da-403c-be89-d467f5b9de66" providerId="AD" clId="Web-{314C480B-3726-4B33-4AAA-FB26BCA12BDD}" dt="2024-03-27T17:12:57.363" v="4073" actId="20577"/>
          <ac:spMkLst>
            <pc:docMk/>
            <pc:sldMk cId="1367543998" sldId="393"/>
            <ac:spMk id="3" creationId="{A37FFBFD-BB35-5BA6-236D-D02CFE0C0B4C}"/>
          </ac:spMkLst>
        </pc:spChg>
        <pc:spChg chg="add del">
          <ac:chgData name="Verbrugge Aline" userId="S::aline.verbrugge@vlaanderen.be::38e90b0a-c2da-403c-be89-d467f5b9de66" providerId="AD" clId="Web-{314C480B-3726-4B33-4AAA-FB26BCA12BDD}" dt="2024-03-27T16:09:40.695" v="3295"/>
          <ac:spMkLst>
            <pc:docMk/>
            <pc:sldMk cId="1367543998" sldId="393"/>
            <ac:spMk id="6" creationId="{A63B7CBB-92AA-C2E1-3492-A356090862B1}"/>
          </ac:spMkLst>
        </pc:spChg>
        <pc:grpChg chg="add">
          <ac:chgData name="Verbrugge Aline" userId="S::aline.verbrugge@vlaanderen.be::38e90b0a-c2da-403c-be89-d467f5b9de66" providerId="AD" clId="Web-{314C480B-3726-4B33-4AAA-FB26BCA12BDD}" dt="2024-03-27T16:09:37.648" v="3293"/>
          <ac:grpSpMkLst>
            <pc:docMk/>
            <pc:sldMk cId="1367543998" sldId="393"/>
            <ac:grpSpMk id="10" creationId="{B92656B8-BC4E-8EFD-DD36-D55AF7C14CF8}"/>
          </ac:grpSpMkLst>
        </pc:grpChg>
        <pc:picChg chg="add">
          <ac:chgData name="Verbrugge Aline" userId="S::aline.verbrugge@vlaanderen.be::38e90b0a-c2da-403c-be89-d467f5b9de66" providerId="AD" clId="Web-{314C480B-3726-4B33-4AAA-FB26BCA12BDD}" dt="2024-03-27T16:09:37.898" v="3294"/>
          <ac:picMkLst>
            <pc:docMk/>
            <pc:sldMk cId="1367543998" sldId="393"/>
            <ac:picMk id="12" creationId="{493673A7-91EB-EC0D-5FF2-DA885DE789B0}"/>
          </ac:picMkLst>
        </pc:picChg>
      </pc:sldChg>
      <pc:sldChg chg="add replId">
        <pc:chgData name="Verbrugge Aline" userId="S::aline.verbrugge@vlaanderen.be::38e90b0a-c2da-403c-be89-d467f5b9de66" providerId="AD" clId="Web-{314C480B-3726-4B33-4AAA-FB26BCA12BDD}" dt="2024-03-27T16:17:04.789" v="3352"/>
        <pc:sldMkLst>
          <pc:docMk/>
          <pc:sldMk cId="3482667908" sldId="394"/>
        </pc:sldMkLst>
      </pc:sldChg>
      <pc:sldChg chg="add del replId">
        <pc:chgData name="Verbrugge Aline" userId="S::aline.verbrugge@vlaanderen.be::38e90b0a-c2da-403c-be89-d467f5b9de66" providerId="AD" clId="Web-{314C480B-3726-4B33-4AAA-FB26BCA12BDD}" dt="2024-03-27T16:29:35.769" v="3521"/>
        <pc:sldMkLst>
          <pc:docMk/>
          <pc:sldMk cId="2416493011" sldId="395"/>
        </pc:sldMkLst>
      </pc:sldChg>
      <pc:sldChg chg="add mod ord replId modShow modNotes">
        <pc:chgData name="Verbrugge Aline" userId="S::aline.verbrugge@vlaanderen.be::38e90b0a-c2da-403c-be89-d467f5b9de66" providerId="AD" clId="Web-{314C480B-3726-4B33-4AAA-FB26BCA12BDD}" dt="2024-03-27T16:48:58.905" v="3899"/>
        <pc:sldMkLst>
          <pc:docMk/>
          <pc:sldMk cId="4201800298" sldId="395"/>
        </pc:sldMkLst>
      </pc:sldChg>
      <pc:sldChg chg="addSp delSp modSp add replId">
        <pc:chgData name="Verbrugge Aline" userId="S::aline.verbrugge@vlaanderen.be::38e90b0a-c2da-403c-be89-d467f5b9de66" providerId="AD" clId="Web-{314C480B-3726-4B33-4AAA-FB26BCA12BDD}" dt="2024-03-27T17:23:03.869" v="4204"/>
        <pc:sldMkLst>
          <pc:docMk/>
          <pc:sldMk cId="2943020670" sldId="396"/>
        </pc:sldMkLst>
        <pc:spChg chg="add del mod">
          <ac:chgData name="Verbrugge Aline" userId="S::aline.verbrugge@vlaanderen.be::38e90b0a-c2da-403c-be89-d467f5b9de66" providerId="AD" clId="Web-{314C480B-3726-4B33-4AAA-FB26BCA12BDD}" dt="2024-03-27T17:22:56.259" v="4200" actId="1076"/>
          <ac:spMkLst>
            <pc:docMk/>
            <pc:sldMk cId="2943020670" sldId="396"/>
            <ac:spMk id="3" creationId="{919B57FC-302E-0B32-AB71-216512E7BF95}"/>
          </ac:spMkLst>
        </pc:spChg>
        <pc:spChg chg="mod">
          <ac:chgData name="Verbrugge Aline" userId="S::aline.verbrugge@vlaanderen.be::38e90b0a-c2da-403c-be89-d467f5b9de66" providerId="AD" clId="Web-{314C480B-3726-4B33-4AAA-FB26BCA12BDD}" dt="2024-03-27T16:59:57.695" v="4064" actId="20577"/>
          <ac:spMkLst>
            <pc:docMk/>
            <pc:sldMk cId="2943020670" sldId="396"/>
            <ac:spMk id="5" creationId="{B25392CC-84D4-97EA-8838-19C4D5651B50}"/>
          </ac:spMkLst>
        </pc:spChg>
        <pc:spChg chg="mod">
          <ac:chgData name="Verbrugge Aline" userId="S::aline.verbrugge@vlaanderen.be::38e90b0a-c2da-403c-be89-d467f5b9de66" providerId="AD" clId="Web-{314C480B-3726-4B33-4AAA-FB26BCA12BDD}" dt="2024-03-27T16:59:28.240" v="4046" actId="20577"/>
          <ac:spMkLst>
            <pc:docMk/>
            <pc:sldMk cId="2943020670" sldId="396"/>
            <ac:spMk id="852" creationId="{00000000-0000-0000-0000-000000000000}"/>
          </ac:spMkLst>
        </pc:spChg>
        <pc:spChg chg="del mod">
          <ac:chgData name="Verbrugge Aline" userId="S::aline.verbrugge@vlaanderen.be::38e90b0a-c2da-403c-be89-d467f5b9de66" providerId="AD" clId="Web-{314C480B-3726-4B33-4AAA-FB26BCA12BDD}" dt="2024-03-27T17:23:03.869" v="4204"/>
          <ac:spMkLst>
            <pc:docMk/>
            <pc:sldMk cId="2943020670" sldId="396"/>
            <ac:spMk id="854" creationId="{00000000-0000-0000-0000-000000000000}"/>
          </ac:spMkLst>
        </pc:spChg>
      </pc:sldChg>
    </pc:docChg>
  </pc:docChgLst>
  <pc:docChgLst>
    <pc:chgData name="Martens Isabaut" userId="S::isabaut.martens@vlaanderen.be::e09322b7-9ba5-4ec2-b519-a79663da6881" providerId="AD" clId="Web-{71A057FC-D9C0-BAC2-60EA-B3E992D5A552}"/>
    <pc:docChg chg="modSld">
      <pc:chgData name="Martens Isabaut" userId="S::isabaut.martens@vlaanderen.be::e09322b7-9ba5-4ec2-b519-a79663da6881" providerId="AD" clId="Web-{71A057FC-D9C0-BAC2-60EA-B3E992D5A552}" dt="2024-04-04T14:54:13.200" v="3" actId="1076"/>
      <pc:docMkLst>
        <pc:docMk/>
      </pc:docMkLst>
      <pc:sldChg chg="addSp delSp modSp">
        <pc:chgData name="Martens Isabaut" userId="S::isabaut.martens@vlaanderen.be::e09322b7-9ba5-4ec2-b519-a79663da6881" providerId="AD" clId="Web-{71A057FC-D9C0-BAC2-60EA-B3E992D5A552}" dt="2024-04-04T14:54:13.200" v="3" actId="1076"/>
        <pc:sldMkLst>
          <pc:docMk/>
          <pc:sldMk cId="0" sldId="259"/>
        </pc:sldMkLst>
        <pc:graphicFrameChg chg="add del mod modGraphic">
          <ac:chgData name="Martens Isabaut" userId="S::isabaut.martens@vlaanderen.be::e09322b7-9ba5-4ec2-b519-a79663da6881" providerId="AD" clId="Web-{71A057FC-D9C0-BAC2-60EA-B3E992D5A552}" dt="2024-04-04T14:54:13.200" v="3" actId="1076"/>
          <ac:graphicFrameMkLst>
            <pc:docMk/>
            <pc:sldMk cId="0" sldId="259"/>
            <ac:graphicFrameMk id="226" creationId="{00000000-0000-0000-0000-000000000000}"/>
          </ac:graphicFrameMkLst>
        </pc:graphicFrameChg>
      </pc:sldChg>
    </pc:docChg>
  </pc:docChgLst>
  <pc:docChgLst>
    <pc:chgData name="Verbrugge Aline" userId="S::aline.verbrugge@vlaanderen.be::38e90b0a-c2da-403c-be89-d467f5b9de66" providerId="AD" clId="Web-{14E95FD1-68FA-437E-F4E0-8FFED67CCC57}"/>
    <pc:docChg chg="modSld">
      <pc:chgData name="Verbrugge Aline" userId="S::aline.verbrugge@vlaanderen.be::38e90b0a-c2da-403c-be89-d467f5b9de66" providerId="AD" clId="Web-{14E95FD1-68FA-437E-F4E0-8FFED67CCC57}" dt="2024-03-25T16:59:16.044" v="403"/>
      <pc:docMkLst>
        <pc:docMk/>
      </pc:docMkLst>
      <pc:sldChg chg="modSp">
        <pc:chgData name="Verbrugge Aline" userId="S::aline.verbrugge@vlaanderen.be::38e90b0a-c2da-403c-be89-d467f5b9de66" providerId="AD" clId="Web-{14E95FD1-68FA-437E-F4E0-8FFED67CCC57}" dt="2024-03-25T16:42:29.540" v="15" actId="20577"/>
        <pc:sldMkLst>
          <pc:docMk/>
          <pc:sldMk cId="0" sldId="256"/>
        </pc:sldMkLst>
        <pc:spChg chg="mod">
          <ac:chgData name="Verbrugge Aline" userId="S::aline.verbrugge@vlaanderen.be::38e90b0a-c2da-403c-be89-d467f5b9de66" providerId="AD" clId="Web-{14E95FD1-68FA-437E-F4E0-8FFED67CCC57}" dt="2024-03-25T16:42:12.242" v="5" actId="20577"/>
          <ac:spMkLst>
            <pc:docMk/>
            <pc:sldMk cId="0" sldId="256"/>
            <ac:spMk id="183" creationId="{00000000-0000-0000-0000-000000000000}"/>
          </ac:spMkLst>
        </pc:spChg>
        <pc:spChg chg="mod">
          <ac:chgData name="Verbrugge Aline" userId="S::aline.verbrugge@vlaanderen.be::38e90b0a-c2da-403c-be89-d467f5b9de66" providerId="AD" clId="Web-{14E95FD1-68FA-437E-F4E0-8FFED67CCC57}" dt="2024-03-25T16:42:27.321" v="14" actId="20577"/>
          <ac:spMkLst>
            <pc:docMk/>
            <pc:sldMk cId="0" sldId="256"/>
            <ac:spMk id="184" creationId="{00000000-0000-0000-0000-000000000000}"/>
          </ac:spMkLst>
        </pc:spChg>
        <pc:spChg chg="mod">
          <ac:chgData name="Verbrugge Aline" userId="S::aline.verbrugge@vlaanderen.be::38e90b0a-c2da-403c-be89-d467f5b9de66" providerId="AD" clId="Web-{14E95FD1-68FA-437E-F4E0-8FFED67CCC57}" dt="2024-03-25T16:42:29.540" v="15" actId="20577"/>
          <ac:spMkLst>
            <pc:docMk/>
            <pc:sldMk cId="0" sldId="256"/>
            <ac:spMk id="187" creationId="{00000000-0000-0000-0000-000000000000}"/>
          </ac:spMkLst>
        </pc:spChg>
      </pc:sldChg>
      <pc:sldChg chg="modSp">
        <pc:chgData name="Verbrugge Aline" userId="S::aline.verbrugge@vlaanderen.be::38e90b0a-c2da-403c-be89-d467f5b9de66" providerId="AD" clId="Web-{14E95FD1-68FA-437E-F4E0-8FFED67CCC57}" dt="2024-03-25T16:57:04.149" v="389" actId="1076"/>
        <pc:sldMkLst>
          <pc:docMk/>
          <pc:sldMk cId="0" sldId="258"/>
        </pc:sldMkLst>
        <pc:spChg chg="mod">
          <ac:chgData name="Verbrugge Aline" userId="S::aline.verbrugge@vlaanderen.be::38e90b0a-c2da-403c-be89-d467f5b9de66" providerId="AD" clId="Web-{14E95FD1-68FA-437E-F4E0-8FFED67CCC57}" dt="2024-03-25T16:57:04.149" v="389" actId="1076"/>
          <ac:spMkLst>
            <pc:docMk/>
            <pc:sldMk cId="0" sldId="258"/>
            <ac:spMk id="211" creationId="{00000000-0000-0000-0000-000000000000}"/>
          </ac:spMkLst>
        </pc:spChg>
      </pc:sldChg>
      <pc:sldChg chg="modSp addCm">
        <pc:chgData name="Verbrugge Aline" userId="S::aline.verbrugge@vlaanderen.be::38e90b0a-c2da-403c-be89-d467f5b9de66" providerId="AD" clId="Web-{14E95FD1-68FA-437E-F4E0-8FFED67CCC57}" dt="2024-03-25T16:50:28.994" v="349" actId="1076"/>
        <pc:sldMkLst>
          <pc:docMk/>
          <pc:sldMk cId="0" sldId="259"/>
        </pc:sldMkLst>
        <pc:graphicFrameChg chg="mod modGraphic">
          <ac:chgData name="Verbrugge Aline" userId="S::aline.verbrugge@vlaanderen.be::38e90b0a-c2da-403c-be89-d467f5b9de66" providerId="AD" clId="Web-{14E95FD1-68FA-437E-F4E0-8FFED67CCC57}" dt="2024-03-25T16:50:28.994" v="349" actId="1076"/>
          <ac:graphicFrameMkLst>
            <pc:docMk/>
            <pc:sldMk cId="0" sldId="259"/>
            <ac:graphicFrameMk id="226" creationId="{00000000-0000-0000-0000-000000000000}"/>
          </ac:graphicFrameMkLst>
        </pc:graphicFrameChg>
      </pc:sldChg>
      <pc:sldChg chg="modSp">
        <pc:chgData name="Verbrugge Aline" userId="S::aline.verbrugge@vlaanderen.be::38e90b0a-c2da-403c-be89-d467f5b9de66" providerId="AD" clId="Web-{14E95FD1-68FA-437E-F4E0-8FFED67CCC57}" dt="2024-03-25T16:57:42.213" v="396" actId="20577"/>
        <pc:sldMkLst>
          <pc:docMk/>
          <pc:sldMk cId="0" sldId="260"/>
        </pc:sldMkLst>
        <pc:spChg chg="mod">
          <ac:chgData name="Verbrugge Aline" userId="S::aline.verbrugge@vlaanderen.be::38e90b0a-c2da-403c-be89-d467f5b9de66" providerId="AD" clId="Web-{14E95FD1-68FA-437E-F4E0-8FFED67CCC57}" dt="2024-03-25T16:57:20.993" v="390" actId="20577"/>
          <ac:spMkLst>
            <pc:docMk/>
            <pc:sldMk cId="0" sldId="260"/>
            <ac:spMk id="233" creationId="{00000000-0000-0000-0000-000000000000}"/>
          </ac:spMkLst>
        </pc:spChg>
        <pc:spChg chg="mod">
          <ac:chgData name="Verbrugge Aline" userId="S::aline.verbrugge@vlaanderen.be::38e90b0a-c2da-403c-be89-d467f5b9de66" providerId="AD" clId="Web-{14E95FD1-68FA-437E-F4E0-8FFED67CCC57}" dt="2024-03-25T16:57:42.213" v="396" actId="20577"/>
          <ac:spMkLst>
            <pc:docMk/>
            <pc:sldMk cId="0" sldId="260"/>
            <ac:spMk id="234" creationId="{00000000-0000-0000-0000-000000000000}"/>
          </ac:spMkLst>
        </pc:spChg>
      </pc:sldChg>
      <pc:sldChg chg="modSp mod modShow">
        <pc:chgData name="Verbrugge Aline" userId="S::aline.verbrugge@vlaanderen.be::38e90b0a-c2da-403c-be89-d467f5b9de66" providerId="AD" clId="Web-{14E95FD1-68FA-437E-F4E0-8FFED67CCC57}" dt="2024-03-25T16:44:36.966" v="44" actId="20577"/>
        <pc:sldMkLst>
          <pc:docMk/>
          <pc:sldMk cId="0" sldId="261"/>
        </pc:sldMkLst>
        <pc:spChg chg="mod">
          <ac:chgData name="Verbrugge Aline" userId="S::aline.verbrugge@vlaanderen.be::38e90b0a-c2da-403c-be89-d467f5b9de66" providerId="AD" clId="Web-{14E95FD1-68FA-437E-F4E0-8FFED67CCC57}" dt="2024-03-25T16:44:36.966" v="44" actId="20577"/>
          <ac:spMkLst>
            <pc:docMk/>
            <pc:sldMk cId="0" sldId="261"/>
            <ac:spMk id="244" creationId="{00000000-0000-0000-0000-000000000000}"/>
          </ac:spMkLst>
        </pc:spChg>
      </pc:sldChg>
      <pc:sldChg chg="mod modShow">
        <pc:chgData name="Verbrugge Aline" userId="S::aline.verbrugge@vlaanderen.be::38e90b0a-c2da-403c-be89-d467f5b9de66" providerId="AD" clId="Web-{14E95FD1-68FA-437E-F4E0-8FFED67CCC57}" dt="2024-03-25T16:44:10.012" v="37"/>
        <pc:sldMkLst>
          <pc:docMk/>
          <pc:sldMk cId="0" sldId="262"/>
        </pc:sldMkLst>
      </pc:sldChg>
      <pc:sldChg chg="addCm">
        <pc:chgData name="Verbrugge Aline" userId="S::aline.verbrugge@vlaanderen.be::38e90b0a-c2da-403c-be89-d467f5b9de66" providerId="AD" clId="Web-{14E95FD1-68FA-437E-F4E0-8FFED67CCC57}" dt="2024-03-25T16:51:24.418" v="350"/>
        <pc:sldMkLst>
          <pc:docMk/>
          <pc:sldMk cId="0" sldId="263"/>
        </pc:sldMkLst>
      </pc:sldChg>
      <pc:sldChg chg="mod modShow">
        <pc:chgData name="Verbrugge Aline" userId="S::aline.verbrugge@vlaanderen.be::38e90b0a-c2da-403c-be89-d467f5b9de66" providerId="AD" clId="Web-{14E95FD1-68FA-437E-F4E0-8FFED67CCC57}" dt="2024-03-25T16:58:14.698" v="397"/>
        <pc:sldMkLst>
          <pc:docMk/>
          <pc:sldMk cId="0" sldId="268"/>
        </pc:sldMkLst>
      </pc:sldChg>
      <pc:sldChg chg="mod modShow">
        <pc:chgData name="Verbrugge Aline" userId="S::aline.verbrugge@vlaanderen.be::38e90b0a-c2da-403c-be89-d467f5b9de66" providerId="AD" clId="Web-{14E95FD1-68FA-437E-F4E0-8FFED67CCC57}" dt="2024-03-25T16:58:44.324" v="400"/>
        <pc:sldMkLst>
          <pc:docMk/>
          <pc:sldMk cId="0" sldId="276"/>
        </pc:sldMkLst>
      </pc:sldChg>
      <pc:sldChg chg="mod modShow">
        <pc:chgData name="Verbrugge Aline" userId="S::aline.verbrugge@vlaanderen.be::38e90b0a-c2da-403c-be89-d467f5b9de66" providerId="AD" clId="Web-{14E95FD1-68FA-437E-F4E0-8FFED67CCC57}" dt="2024-03-25T16:58:48.684" v="401"/>
        <pc:sldMkLst>
          <pc:docMk/>
          <pc:sldMk cId="0" sldId="277"/>
        </pc:sldMkLst>
      </pc:sldChg>
      <pc:sldChg chg="mod modShow">
        <pc:chgData name="Verbrugge Aline" userId="S::aline.verbrugge@vlaanderen.be::38e90b0a-c2da-403c-be89-d467f5b9de66" providerId="AD" clId="Web-{14E95FD1-68FA-437E-F4E0-8FFED67CCC57}" dt="2024-03-25T16:58:52.090" v="402"/>
        <pc:sldMkLst>
          <pc:docMk/>
          <pc:sldMk cId="0" sldId="278"/>
        </pc:sldMkLst>
      </pc:sldChg>
      <pc:sldChg chg="mod modShow">
        <pc:chgData name="Verbrugge Aline" userId="S::aline.verbrugge@vlaanderen.be::38e90b0a-c2da-403c-be89-d467f5b9de66" providerId="AD" clId="Web-{14E95FD1-68FA-437E-F4E0-8FFED67CCC57}" dt="2024-03-25T16:59:16.044" v="403"/>
        <pc:sldMkLst>
          <pc:docMk/>
          <pc:sldMk cId="1352396362" sldId="335"/>
        </pc:sldMkLst>
      </pc:sldChg>
      <pc:sldChg chg="mod modShow">
        <pc:chgData name="Verbrugge Aline" userId="S::aline.verbrugge@vlaanderen.be::38e90b0a-c2da-403c-be89-d467f5b9de66" providerId="AD" clId="Web-{14E95FD1-68FA-437E-F4E0-8FFED67CCC57}" dt="2024-03-25T16:58:29.120" v="398"/>
        <pc:sldMkLst>
          <pc:docMk/>
          <pc:sldMk cId="1543198157" sldId="342"/>
        </pc:sldMkLst>
      </pc:sldChg>
      <pc:sldChg chg="mod modShow">
        <pc:chgData name="Verbrugge Aline" userId="S::aline.verbrugge@vlaanderen.be::38e90b0a-c2da-403c-be89-d467f5b9de66" providerId="AD" clId="Web-{14E95FD1-68FA-437E-F4E0-8FFED67CCC57}" dt="2024-03-25T16:58:40.246" v="399"/>
        <pc:sldMkLst>
          <pc:docMk/>
          <pc:sldMk cId="3433111922" sldId="372"/>
        </pc:sldMkLst>
      </pc:sldChg>
    </pc:docChg>
  </pc:docChgLst>
  <pc:docChgLst>
    <pc:chgData name="Martens Isabaut" userId="S::isabaut.martens@vlaanderen.be::e09322b7-9ba5-4ec2-b519-a79663da6881" providerId="AD" clId="Web-{594B2943-1B28-40B3-7972-5BEF63A1E38C}"/>
    <pc:docChg chg="modSld">
      <pc:chgData name="Martens Isabaut" userId="S::isabaut.martens@vlaanderen.be::e09322b7-9ba5-4ec2-b519-a79663da6881" providerId="AD" clId="Web-{594B2943-1B28-40B3-7972-5BEF63A1E38C}" dt="2024-02-20T13:18:04.552" v="15"/>
      <pc:docMkLst>
        <pc:docMk/>
      </pc:docMkLst>
      <pc:sldChg chg="delCm">
        <pc:chgData name="Martens Isabaut" userId="S::isabaut.martens@vlaanderen.be::e09322b7-9ba5-4ec2-b519-a79663da6881" providerId="AD" clId="Web-{594B2943-1B28-40B3-7972-5BEF63A1E38C}" dt="2024-02-20T13:18:04.552" v="15"/>
        <pc:sldMkLst>
          <pc:docMk/>
          <pc:sldMk cId="1136633667" sldId="313"/>
        </pc:sldMkLst>
      </pc:sldChg>
      <pc:sldChg chg="modSp">
        <pc:chgData name="Martens Isabaut" userId="S::isabaut.martens@vlaanderen.be::e09322b7-9ba5-4ec2-b519-a79663da6881" providerId="AD" clId="Web-{594B2943-1B28-40B3-7972-5BEF63A1E38C}" dt="2024-02-20T13:13:42.245" v="12" actId="20577"/>
        <pc:sldMkLst>
          <pc:docMk/>
          <pc:sldMk cId="3735525992" sldId="315"/>
        </pc:sldMkLst>
        <pc:spChg chg="mod">
          <ac:chgData name="Martens Isabaut" userId="S::isabaut.martens@vlaanderen.be::e09322b7-9ba5-4ec2-b519-a79663da6881" providerId="AD" clId="Web-{594B2943-1B28-40B3-7972-5BEF63A1E38C}" dt="2024-02-20T13:13:42.245" v="12" actId="20577"/>
          <ac:spMkLst>
            <pc:docMk/>
            <pc:sldMk cId="3735525992" sldId="315"/>
            <ac:spMk id="14" creationId="{1027074B-25C1-E0A5-EF69-3685F813A63D}"/>
          </ac:spMkLst>
        </pc:spChg>
      </pc:sldChg>
      <pc:sldChg chg="delSp modSp">
        <pc:chgData name="Martens Isabaut" userId="S::isabaut.martens@vlaanderen.be::e09322b7-9ba5-4ec2-b519-a79663da6881" providerId="AD" clId="Web-{594B2943-1B28-40B3-7972-5BEF63A1E38C}" dt="2024-02-20T13:17:55.911" v="14" actId="1076"/>
        <pc:sldMkLst>
          <pc:docMk/>
          <pc:sldMk cId="2733910776" sldId="331"/>
        </pc:sldMkLst>
        <pc:spChg chg="del">
          <ac:chgData name="Martens Isabaut" userId="S::isabaut.martens@vlaanderen.be::e09322b7-9ba5-4ec2-b519-a79663da6881" providerId="AD" clId="Web-{594B2943-1B28-40B3-7972-5BEF63A1E38C}" dt="2024-02-20T13:17:52.598" v="13"/>
          <ac:spMkLst>
            <pc:docMk/>
            <pc:sldMk cId="2733910776" sldId="331"/>
            <ac:spMk id="4" creationId="{6882146F-CD9A-172E-1843-ECA948A462B0}"/>
          </ac:spMkLst>
        </pc:spChg>
        <pc:spChg chg="mod">
          <ac:chgData name="Martens Isabaut" userId="S::isabaut.martens@vlaanderen.be::e09322b7-9ba5-4ec2-b519-a79663da6881" providerId="AD" clId="Web-{594B2943-1B28-40B3-7972-5BEF63A1E38C}" dt="2024-02-20T13:17:55.911" v="14" actId="1076"/>
          <ac:spMkLst>
            <pc:docMk/>
            <pc:sldMk cId="2733910776" sldId="331"/>
            <ac:spMk id="5" creationId="{A2413CFF-6C76-19BD-AE65-4F4219D6E89B}"/>
          </ac:spMkLst>
        </pc:spChg>
      </pc:sldChg>
    </pc:docChg>
  </pc:docChgLst>
  <pc:docChgLst>
    <pc:chgData name="Verbrugge Aline" userId="S::aline.verbrugge@vlaanderen.be::38e90b0a-c2da-403c-be89-d467f5b9de66" providerId="AD" clId="Web-{D29AF2E3-907F-F032-3109-59B47FDF0167}"/>
    <pc:docChg chg="modSld">
      <pc:chgData name="Verbrugge Aline" userId="S::aline.verbrugge@vlaanderen.be::38e90b0a-c2da-403c-be89-d467f5b9de66" providerId="AD" clId="Web-{D29AF2E3-907F-F032-3109-59B47FDF0167}" dt="2024-02-28T10:55:37.671" v="15" actId="1076"/>
      <pc:docMkLst>
        <pc:docMk/>
      </pc:docMkLst>
      <pc:sldChg chg="delSp modSp">
        <pc:chgData name="Verbrugge Aline" userId="S::aline.verbrugge@vlaanderen.be::38e90b0a-c2da-403c-be89-d467f5b9de66" providerId="AD" clId="Web-{D29AF2E3-907F-F032-3109-59B47FDF0167}" dt="2024-02-28T10:55:37.671" v="15" actId="1076"/>
        <pc:sldMkLst>
          <pc:docMk/>
          <pc:sldMk cId="100334128" sldId="336"/>
        </pc:sldMkLst>
        <pc:spChg chg="mod">
          <ac:chgData name="Verbrugge Aline" userId="S::aline.verbrugge@vlaanderen.be::38e90b0a-c2da-403c-be89-d467f5b9de66" providerId="AD" clId="Web-{D29AF2E3-907F-F032-3109-59B47FDF0167}" dt="2024-02-28T10:55:37.640" v="14" actId="1076"/>
          <ac:spMkLst>
            <pc:docMk/>
            <pc:sldMk cId="100334128" sldId="336"/>
            <ac:spMk id="1089" creationId="{00000000-0000-0000-0000-000000000000}"/>
          </ac:spMkLst>
        </pc:spChg>
        <pc:spChg chg="mod">
          <ac:chgData name="Verbrugge Aline" userId="S::aline.verbrugge@vlaanderen.be::38e90b0a-c2da-403c-be89-d467f5b9de66" providerId="AD" clId="Web-{D29AF2E3-907F-F032-3109-59B47FDF0167}" dt="2024-02-28T10:55:37.671" v="15" actId="1076"/>
          <ac:spMkLst>
            <pc:docMk/>
            <pc:sldMk cId="100334128" sldId="336"/>
            <ac:spMk id="1090" creationId="{00000000-0000-0000-0000-000000000000}"/>
          </ac:spMkLst>
        </pc:spChg>
        <pc:picChg chg="del">
          <ac:chgData name="Verbrugge Aline" userId="S::aline.verbrugge@vlaanderen.be::38e90b0a-c2da-403c-be89-d467f5b9de66" providerId="AD" clId="Web-{D29AF2E3-907F-F032-3109-59B47FDF0167}" dt="2024-02-28T10:55:29.749" v="12"/>
          <ac:picMkLst>
            <pc:docMk/>
            <pc:sldMk cId="100334128" sldId="336"/>
            <ac:picMk id="2" creationId="{25AE388B-B7CF-0CB9-6ED2-7237AFCD7A2F}"/>
          </ac:picMkLst>
        </pc:picChg>
        <pc:picChg chg="mod">
          <ac:chgData name="Verbrugge Aline" userId="S::aline.verbrugge@vlaanderen.be::38e90b0a-c2da-403c-be89-d467f5b9de66" providerId="AD" clId="Web-{D29AF2E3-907F-F032-3109-59B47FDF0167}" dt="2024-02-28T10:55:37.624" v="13" actId="1076"/>
          <ac:picMkLst>
            <pc:docMk/>
            <pc:sldMk cId="100334128" sldId="336"/>
            <ac:picMk id="1088" creationId="{00000000-0000-0000-0000-000000000000}"/>
          </ac:picMkLst>
        </pc:picChg>
      </pc:sldChg>
      <pc:sldChg chg="modSp addCm">
        <pc:chgData name="Verbrugge Aline" userId="S::aline.verbrugge@vlaanderen.be::38e90b0a-c2da-403c-be89-d467f5b9de66" providerId="AD" clId="Web-{D29AF2E3-907F-F032-3109-59B47FDF0167}" dt="2024-02-28T10:54:23.340" v="11" actId="20577"/>
        <pc:sldMkLst>
          <pc:docMk/>
          <pc:sldMk cId="4182493350" sldId="355"/>
        </pc:sldMkLst>
        <pc:spChg chg="mod">
          <ac:chgData name="Verbrugge Aline" userId="S::aline.verbrugge@vlaanderen.be::38e90b0a-c2da-403c-be89-d467f5b9de66" providerId="AD" clId="Web-{D29AF2E3-907F-F032-3109-59B47FDF0167}" dt="2024-02-28T10:54:23.340" v="11" actId="20577"/>
          <ac:spMkLst>
            <pc:docMk/>
            <pc:sldMk cId="4182493350" sldId="355"/>
            <ac:spMk id="3" creationId="{55D3C636-102E-23B0-6420-8753621CB4E9}"/>
          </ac:spMkLst>
        </pc:spChg>
      </pc:sldChg>
    </pc:docChg>
  </pc:docChgLst>
  <pc:docChgLst>
    <pc:chgData name="Martens Isabaut" userId="S::isabaut.martens@vlaanderen.be::e09322b7-9ba5-4ec2-b519-a79663da6881" providerId="AD" clId="Web-{24744437-EA33-A67D-9E2F-ACB120A80D3D}"/>
    <pc:docChg chg="">
      <pc:chgData name="Martens Isabaut" userId="S::isabaut.martens@vlaanderen.be::e09322b7-9ba5-4ec2-b519-a79663da6881" providerId="AD" clId="Web-{24744437-EA33-A67D-9E2F-ACB120A80D3D}" dt="2024-02-19T13:45:08.704" v="0"/>
      <pc:docMkLst>
        <pc:docMk/>
      </pc:docMkLst>
      <pc:sldChg chg="delCm">
        <pc:chgData name="Martens Isabaut" userId="S::isabaut.martens@vlaanderen.be::e09322b7-9ba5-4ec2-b519-a79663da6881" providerId="AD" clId="Web-{24744437-EA33-A67D-9E2F-ACB120A80D3D}" dt="2024-02-19T13:45:08.704" v="0"/>
        <pc:sldMkLst>
          <pc:docMk/>
          <pc:sldMk cId="0" sldId="259"/>
        </pc:sldMkLst>
      </pc:sldChg>
    </pc:docChg>
  </pc:docChgLst>
  <pc:docChgLst>
    <pc:chgData name="Vangramberen Sam" userId="S::sam.vangramberen@vlaanderen.be::7a47b92a-5806-457e-95cf-4f817b9e146b" providerId="AD" clId="Web-{926DEDD9-6332-A467-4A06-EFC65D4B855B}"/>
    <pc:docChg chg="delSld modSld sldOrd">
      <pc:chgData name="Vangramberen Sam" userId="S::sam.vangramberen@vlaanderen.be::7a47b92a-5806-457e-95cf-4f817b9e146b" providerId="AD" clId="Web-{926DEDD9-6332-A467-4A06-EFC65D4B855B}" dt="2024-02-13T14:43:22.873" v="72"/>
      <pc:docMkLst>
        <pc:docMk/>
      </pc:docMkLst>
      <pc:sldChg chg="addSp modSp ord">
        <pc:chgData name="Vangramberen Sam" userId="S::sam.vangramberen@vlaanderen.be::7a47b92a-5806-457e-95cf-4f817b9e146b" providerId="AD" clId="Web-{926DEDD9-6332-A467-4A06-EFC65D4B855B}" dt="2024-02-13T14:43:16.591" v="71"/>
        <pc:sldMkLst>
          <pc:docMk/>
          <pc:sldMk cId="1136633667" sldId="313"/>
        </pc:sldMkLst>
        <pc:spChg chg="add mod">
          <ac:chgData name="Vangramberen Sam" userId="S::sam.vangramberen@vlaanderen.be::7a47b92a-5806-457e-95cf-4f817b9e146b" providerId="AD" clId="Web-{926DEDD9-6332-A467-4A06-EFC65D4B855B}" dt="2024-02-12T16:17:43.899" v="69" actId="14100"/>
          <ac:spMkLst>
            <pc:docMk/>
            <pc:sldMk cId="1136633667" sldId="313"/>
            <ac:spMk id="13" creationId="{F7384858-D9E9-31A6-418E-10A2CADB42D3}"/>
          </ac:spMkLst>
        </pc:spChg>
        <pc:spChg chg="mod">
          <ac:chgData name="Vangramberen Sam" userId="S::sam.vangramberen@vlaanderen.be::7a47b92a-5806-457e-95cf-4f817b9e146b" providerId="AD" clId="Web-{926DEDD9-6332-A467-4A06-EFC65D4B855B}" dt="2024-02-12T16:15:53.626" v="21" actId="14100"/>
          <ac:spMkLst>
            <pc:docMk/>
            <pc:sldMk cId="1136633667" sldId="313"/>
            <ac:spMk id="43" creationId="{D3632169-BF29-85CB-9D8D-682A204A91CC}"/>
          </ac:spMkLst>
        </pc:spChg>
        <pc:spChg chg="mod">
          <ac:chgData name="Vangramberen Sam" userId="S::sam.vangramberen@vlaanderen.be::7a47b92a-5806-457e-95cf-4f817b9e146b" providerId="AD" clId="Web-{926DEDD9-6332-A467-4A06-EFC65D4B855B}" dt="2024-02-12T16:15:56.361" v="22" actId="14100"/>
          <ac:spMkLst>
            <pc:docMk/>
            <pc:sldMk cId="1136633667" sldId="313"/>
            <ac:spMk id="53" creationId="{71D2B2CF-2B80-E8C3-D40E-2742E31F5D6C}"/>
          </ac:spMkLst>
        </pc:spChg>
        <pc:spChg chg="mod">
          <ac:chgData name="Vangramberen Sam" userId="S::sam.vangramberen@vlaanderen.be::7a47b92a-5806-457e-95cf-4f817b9e146b" providerId="AD" clId="Web-{926DEDD9-6332-A467-4A06-EFC65D4B855B}" dt="2024-02-12T16:15:42.438" v="17" actId="14100"/>
          <ac:spMkLst>
            <pc:docMk/>
            <pc:sldMk cId="1136633667" sldId="313"/>
            <ac:spMk id="57" creationId="{C45B227B-6A7C-57D2-7336-11F4C5E8E1DE}"/>
          </ac:spMkLst>
        </pc:spChg>
        <pc:spChg chg="mod">
          <ac:chgData name="Vangramberen Sam" userId="S::sam.vangramberen@vlaanderen.be::7a47b92a-5806-457e-95cf-4f817b9e146b" providerId="AD" clId="Web-{926DEDD9-6332-A467-4A06-EFC65D4B855B}" dt="2024-02-12T16:15:47.032" v="19" actId="14100"/>
          <ac:spMkLst>
            <pc:docMk/>
            <pc:sldMk cId="1136633667" sldId="313"/>
            <ac:spMk id="61" creationId="{C5770AD1-3436-35BC-B863-21DDAD91E0BA}"/>
          </ac:spMkLst>
        </pc:spChg>
        <pc:spChg chg="mod">
          <ac:chgData name="Vangramberen Sam" userId="S::sam.vangramberen@vlaanderen.be::7a47b92a-5806-457e-95cf-4f817b9e146b" providerId="AD" clId="Web-{926DEDD9-6332-A467-4A06-EFC65D4B855B}" dt="2024-02-12T16:15:58.611" v="23" actId="14100"/>
          <ac:spMkLst>
            <pc:docMk/>
            <pc:sldMk cId="1136633667" sldId="313"/>
            <ac:spMk id="63" creationId="{14CE827D-95D6-E93B-31AB-54477A8ABEC7}"/>
          </ac:spMkLst>
        </pc:spChg>
        <pc:graphicFrameChg chg="mod modGraphic">
          <ac:chgData name="Vangramberen Sam" userId="S::sam.vangramberen@vlaanderen.be::7a47b92a-5806-457e-95cf-4f817b9e146b" providerId="AD" clId="Web-{926DEDD9-6332-A467-4A06-EFC65D4B855B}" dt="2024-02-12T16:17:08.881" v="47"/>
          <ac:graphicFrameMkLst>
            <pc:docMk/>
            <pc:sldMk cId="1136633667" sldId="313"/>
            <ac:graphicFrameMk id="25" creationId="{9198F5DF-82A6-9FDB-2E51-957847637A03}"/>
          </ac:graphicFrameMkLst>
        </pc:graphicFrameChg>
        <pc:cxnChg chg="add mod">
          <ac:chgData name="Vangramberen Sam" userId="S::sam.vangramberen@vlaanderen.be::7a47b92a-5806-457e-95cf-4f817b9e146b" providerId="AD" clId="Web-{926DEDD9-6332-A467-4A06-EFC65D4B855B}" dt="2024-02-12T16:14:43.278" v="4" actId="1076"/>
          <ac:cxnSpMkLst>
            <pc:docMk/>
            <pc:sldMk cId="1136633667" sldId="313"/>
            <ac:cxnSpMk id="4" creationId="{2E1CF090-848E-F374-F03A-4E06839C988C}"/>
          </ac:cxnSpMkLst>
        </pc:cxnChg>
      </pc:sldChg>
      <pc:sldChg chg="del mod modShow">
        <pc:chgData name="Vangramberen Sam" userId="S::sam.vangramberen@vlaanderen.be::7a47b92a-5806-457e-95cf-4f817b9e146b" providerId="AD" clId="Web-{926DEDD9-6332-A467-4A06-EFC65D4B855B}" dt="2024-02-13T14:43:22.873" v="72"/>
        <pc:sldMkLst>
          <pc:docMk/>
          <pc:sldMk cId="2174013502" sldId="315"/>
        </pc:sldMkLst>
      </pc:sldChg>
    </pc:docChg>
  </pc:docChgLst>
  <pc:docChgLst>
    <pc:chgData name="Vangramberen Sam" userId="S::sam.vangramberen@vlaanderen.be::7a47b92a-5806-457e-95cf-4f817b9e146b" providerId="AD" clId="Web-{A3014C38-B23E-A95F-E81D-0DF55A12D7CC}"/>
    <pc:docChg chg="addSld delSld modSld sldOrd">
      <pc:chgData name="Vangramberen Sam" userId="S::sam.vangramberen@vlaanderen.be::7a47b92a-5806-457e-95cf-4f817b9e146b" providerId="AD" clId="Web-{A3014C38-B23E-A95F-E81D-0DF55A12D7CC}" dt="2024-02-02T13:40:58.117" v="359"/>
      <pc:docMkLst>
        <pc:docMk/>
      </pc:docMkLst>
      <pc:sldChg chg="del">
        <pc:chgData name="Vangramberen Sam" userId="S::sam.vangramberen@vlaanderen.be::7a47b92a-5806-457e-95cf-4f817b9e146b" providerId="AD" clId="Web-{A3014C38-B23E-A95F-E81D-0DF55A12D7CC}" dt="2024-02-02T08:33:31.011" v="3"/>
        <pc:sldMkLst>
          <pc:docMk/>
          <pc:sldMk cId="0" sldId="264"/>
        </pc:sldMkLst>
      </pc:sldChg>
      <pc:sldChg chg="del">
        <pc:chgData name="Vangramberen Sam" userId="S::sam.vangramberen@vlaanderen.be::7a47b92a-5806-457e-95cf-4f817b9e146b" providerId="AD" clId="Web-{A3014C38-B23E-A95F-E81D-0DF55A12D7CC}" dt="2024-02-02T08:33:32.855" v="4"/>
        <pc:sldMkLst>
          <pc:docMk/>
          <pc:sldMk cId="0" sldId="265"/>
        </pc:sldMkLst>
      </pc:sldChg>
      <pc:sldChg chg="addSp delSp modSp del mod modShow">
        <pc:chgData name="Vangramberen Sam" userId="S::sam.vangramberen@vlaanderen.be::7a47b92a-5806-457e-95cf-4f817b9e146b" providerId="AD" clId="Web-{A3014C38-B23E-A95F-E81D-0DF55A12D7CC}" dt="2024-02-02T13:17:38.415" v="147"/>
        <pc:sldMkLst>
          <pc:docMk/>
          <pc:sldMk cId="0" sldId="273"/>
        </pc:sldMkLst>
        <pc:spChg chg="add del mod">
          <ac:chgData name="Vangramberen Sam" userId="S::sam.vangramberen@vlaanderen.be::7a47b92a-5806-457e-95cf-4f817b9e146b" providerId="AD" clId="Web-{A3014C38-B23E-A95F-E81D-0DF55A12D7CC}" dt="2024-02-02T13:12:40.749" v="10"/>
          <ac:spMkLst>
            <pc:docMk/>
            <pc:sldMk cId="0" sldId="273"/>
            <ac:spMk id="2" creationId="{FB12B958-CDBD-8C09-9C83-3B85B029B1FB}"/>
          </ac:spMkLst>
        </pc:spChg>
        <pc:spChg chg="add mod">
          <ac:chgData name="Vangramberen Sam" userId="S::sam.vangramberen@vlaanderen.be::7a47b92a-5806-457e-95cf-4f817b9e146b" providerId="AD" clId="Web-{A3014C38-B23E-A95F-E81D-0DF55A12D7CC}" dt="2024-02-02T13:16:14.866" v="141" actId="1076"/>
          <ac:spMkLst>
            <pc:docMk/>
            <pc:sldMk cId="0" sldId="273"/>
            <ac:spMk id="3" creationId="{7DFBF771-398D-81A3-81EC-2C4C60A77A27}"/>
          </ac:spMkLst>
        </pc:spChg>
        <pc:spChg chg="add del">
          <ac:chgData name="Vangramberen Sam" userId="S::sam.vangramberen@vlaanderen.be::7a47b92a-5806-457e-95cf-4f817b9e146b" providerId="AD" clId="Web-{A3014C38-B23E-A95F-E81D-0DF55A12D7CC}" dt="2024-02-02T13:14:39.566" v="26"/>
          <ac:spMkLst>
            <pc:docMk/>
            <pc:sldMk cId="0" sldId="273"/>
            <ac:spMk id="4" creationId="{64A41FC5-662B-B302-126A-26157E893CFB}"/>
          </ac:spMkLst>
        </pc:spChg>
        <pc:spChg chg="add del">
          <ac:chgData name="Vangramberen Sam" userId="S::sam.vangramberen@vlaanderen.be::7a47b92a-5806-457e-95cf-4f817b9e146b" providerId="AD" clId="Web-{A3014C38-B23E-A95F-E81D-0DF55A12D7CC}" dt="2024-02-02T13:14:42.191" v="31"/>
          <ac:spMkLst>
            <pc:docMk/>
            <pc:sldMk cId="0" sldId="273"/>
            <ac:spMk id="6" creationId="{BC9F5C09-2B87-BEF9-DA7F-D8D69B9BAE88}"/>
          </ac:spMkLst>
        </pc:spChg>
        <pc:spChg chg="add del">
          <ac:chgData name="Vangramberen Sam" userId="S::sam.vangramberen@vlaanderen.be::7a47b92a-5806-457e-95cf-4f817b9e146b" providerId="AD" clId="Web-{A3014C38-B23E-A95F-E81D-0DF55A12D7CC}" dt="2024-02-02T13:14:42.191" v="30"/>
          <ac:spMkLst>
            <pc:docMk/>
            <pc:sldMk cId="0" sldId="273"/>
            <ac:spMk id="7" creationId="{8B87B268-891E-C16A-7ED6-D3BCC36F8665}"/>
          </ac:spMkLst>
        </pc:spChg>
        <pc:spChg chg="add del">
          <ac:chgData name="Vangramberen Sam" userId="S::sam.vangramberen@vlaanderen.be::7a47b92a-5806-457e-95cf-4f817b9e146b" providerId="AD" clId="Web-{A3014C38-B23E-A95F-E81D-0DF55A12D7CC}" dt="2024-02-02T13:14:39.566" v="24"/>
          <ac:spMkLst>
            <pc:docMk/>
            <pc:sldMk cId="0" sldId="273"/>
            <ac:spMk id="8" creationId="{E7C76CC2-3B78-55A1-E31D-EE38A2456C2B}"/>
          </ac:spMkLst>
        </pc:spChg>
        <pc:spChg chg="add del">
          <ac:chgData name="Vangramberen Sam" userId="S::sam.vangramberen@vlaanderen.be::7a47b92a-5806-457e-95cf-4f817b9e146b" providerId="AD" clId="Web-{A3014C38-B23E-A95F-E81D-0DF55A12D7CC}" dt="2024-02-02T13:14:42.191" v="29"/>
          <ac:spMkLst>
            <pc:docMk/>
            <pc:sldMk cId="0" sldId="273"/>
            <ac:spMk id="9" creationId="{AD8F4094-1219-9945-D9E3-2C95596394B5}"/>
          </ac:spMkLst>
        </pc:spChg>
        <pc:spChg chg="add del">
          <ac:chgData name="Vangramberen Sam" userId="S::sam.vangramberen@vlaanderen.be::7a47b92a-5806-457e-95cf-4f817b9e146b" providerId="AD" clId="Web-{A3014C38-B23E-A95F-E81D-0DF55A12D7CC}" dt="2024-02-02T13:14:39.566" v="23"/>
          <ac:spMkLst>
            <pc:docMk/>
            <pc:sldMk cId="0" sldId="273"/>
            <ac:spMk id="10" creationId="{F0C4EBEB-2916-0D17-E4E7-31F8A81FFA6B}"/>
          </ac:spMkLst>
        </pc:spChg>
        <pc:spChg chg="add del">
          <ac:chgData name="Vangramberen Sam" userId="S::sam.vangramberen@vlaanderen.be::7a47b92a-5806-457e-95cf-4f817b9e146b" providerId="AD" clId="Web-{A3014C38-B23E-A95F-E81D-0DF55A12D7CC}" dt="2024-02-02T13:14:39.566" v="22"/>
          <ac:spMkLst>
            <pc:docMk/>
            <pc:sldMk cId="0" sldId="273"/>
            <ac:spMk id="11" creationId="{8792DD96-8B84-0D36-3E11-C0A4E65AF798}"/>
          </ac:spMkLst>
        </pc:spChg>
        <pc:spChg chg="add del">
          <ac:chgData name="Vangramberen Sam" userId="S::sam.vangramberen@vlaanderen.be::7a47b92a-5806-457e-95cf-4f817b9e146b" providerId="AD" clId="Web-{A3014C38-B23E-A95F-E81D-0DF55A12D7CC}" dt="2024-02-02T13:14:42.191" v="28"/>
          <ac:spMkLst>
            <pc:docMk/>
            <pc:sldMk cId="0" sldId="273"/>
            <ac:spMk id="12" creationId="{4F676CF8-3288-A511-93A5-51363D325D72}"/>
          </ac:spMkLst>
        </pc:spChg>
        <pc:spChg chg="add del">
          <ac:chgData name="Vangramberen Sam" userId="S::sam.vangramberen@vlaanderen.be::7a47b92a-5806-457e-95cf-4f817b9e146b" providerId="AD" clId="Web-{A3014C38-B23E-A95F-E81D-0DF55A12D7CC}" dt="2024-02-02T13:14:39.566" v="21"/>
          <ac:spMkLst>
            <pc:docMk/>
            <pc:sldMk cId="0" sldId="273"/>
            <ac:spMk id="13" creationId="{72E19FED-AD34-E146-4FA6-97AA88AAC9D9}"/>
          </ac:spMkLst>
        </pc:spChg>
        <pc:spChg chg="add del">
          <ac:chgData name="Vangramberen Sam" userId="S::sam.vangramberen@vlaanderen.be::7a47b92a-5806-457e-95cf-4f817b9e146b" providerId="AD" clId="Web-{A3014C38-B23E-A95F-E81D-0DF55A12D7CC}" dt="2024-02-02T13:14:39.566" v="20"/>
          <ac:spMkLst>
            <pc:docMk/>
            <pc:sldMk cId="0" sldId="273"/>
            <ac:spMk id="14" creationId="{BF1E4A28-FD1C-78F2-16FE-8BB23E75613F}"/>
          </ac:spMkLst>
        </pc:spChg>
        <pc:spChg chg="add del">
          <ac:chgData name="Vangramberen Sam" userId="S::sam.vangramberen@vlaanderen.be::7a47b92a-5806-457e-95cf-4f817b9e146b" providerId="AD" clId="Web-{A3014C38-B23E-A95F-E81D-0DF55A12D7CC}" dt="2024-02-02T13:14:39.566" v="19"/>
          <ac:spMkLst>
            <pc:docMk/>
            <pc:sldMk cId="0" sldId="273"/>
            <ac:spMk id="15" creationId="{680020FA-EB7B-9EC4-D933-ECA34CB4EC5F}"/>
          </ac:spMkLst>
        </pc:spChg>
        <pc:spChg chg="add del">
          <ac:chgData name="Vangramberen Sam" userId="S::sam.vangramberen@vlaanderen.be::7a47b92a-5806-457e-95cf-4f817b9e146b" providerId="AD" clId="Web-{A3014C38-B23E-A95F-E81D-0DF55A12D7CC}" dt="2024-02-02T13:14:39.566" v="18"/>
          <ac:spMkLst>
            <pc:docMk/>
            <pc:sldMk cId="0" sldId="273"/>
            <ac:spMk id="16" creationId="{6EE1A84F-A27C-BEE4-031D-661ACD67F580}"/>
          </ac:spMkLst>
        </pc:spChg>
        <pc:spChg chg="add del">
          <ac:chgData name="Vangramberen Sam" userId="S::sam.vangramberen@vlaanderen.be::7a47b92a-5806-457e-95cf-4f817b9e146b" providerId="AD" clId="Web-{A3014C38-B23E-A95F-E81D-0DF55A12D7CC}" dt="2024-02-02T13:14:39.566" v="17"/>
          <ac:spMkLst>
            <pc:docMk/>
            <pc:sldMk cId="0" sldId="273"/>
            <ac:spMk id="17" creationId="{38B2CC53-E297-90FB-F9E5-2F9CE87FA8B7}"/>
          </ac:spMkLst>
        </pc:spChg>
        <pc:spChg chg="add">
          <ac:chgData name="Vangramberen Sam" userId="S::sam.vangramberen@vlaanderen.be::7a47b92a-5806-457e-95cf-4f817b9e146b" providerId="AD" clId="Web-{A3014C38-B23E-A95F-E81D-0DF55A12D7CC}" dt="2024-02-02T13:14:18.534" v="11"/>
          <ac:spMkLst>
            <pc:docMk/>
            <pc:sldMk cId="0" sldId="273"/>
            <ac:spMk id="18" creationId="{EFD67A68-175E-F754-B496-C29EF23C556F}"/>
          </ac:spMkLst>
        </pc:spChg>
        <pc:spChg chg="add del">
          <ac:chgData name="Vangramberen Sam" userId="S::sam.vangramberen@vlaanderen.be::7a47b92a-5806-457e-95cf-4f817b9e146b" providerId="AD" clId="Web-{A3014C38-B23E-A95F-E81D-0DF55A12D7CC}" dt="2024-02-02T13:14:39.566" v="16"/>
          <ac:spMkLst>
            <pc:docMk/>
            <pc:sldMk cId="0" sldId="273"/>
            <ac:spMk id="19" creationId="{44180FC7-4687-DE6E-6FD2-BE55DE1735A9}"/>
          </ac:spMkLst>
        </pc:spChg>
        <pc:spChg chg="add del">
          <ac:chgData name="Vangramberen Sam" userId="S::sam.vangramberen@vlaanderen.be::7a47b92a-5806-457e-95cf-4f817b9e146b" providerId="AD" clId="Web-{A3014C38-B23E-A95F-E81D-0DF55A12D7CC}" dt="2024-02-02T13:14:39.566" v="15"/>
          <ac:spMkLst>
            <pc:docMk/>
            <pc:sldMk cId="0" sldId="273"/>
            <ac:spMk id="20" creationId="{EAA5AE75-EE97-D311-1AEA-2C339F2F7A82}"/>
          </ac:spMkLst>
        </pc:spChg>
        <pc:spChg chg="add del">
          <ac:chgData name="Vangramberen Sam" userId="S::sam.vangramberen@vlaanderen.be::7a47b92a-5806-457e-95cf-4f817b9e146b" providerId="AD" clId="Web-{A3014C38-B23E-A95F-E81D-0DF55A12D7CC}" dt="2024-02-02T13:14:39.566" v="14"/>
          <ac:spMkLst>
            <pc:docMk/>
            <pc:sldMk cId="0" sldId="273"/>
            <ac:spMk id="21" creationId="{B47C98F9-A1A3-26BB-0EFB-DD8ABC7CF4D0}"/>
          </ac:spMkLst>
        </pc:spChg>
        <pc:spChg chg="add del">
          <ac:chgData name="Vangramberen Sam" userId="S::sam.vangramberen@vlaanderen.be::7a47b92a-5806-457e-95cf-4f817b9e146b" providerId="AD" clId="Web-{A3014C38-B23E-A95F-E81D-0DF55A12D7CC}" dt="2024-02-02T13:14:42.191" v="27"/>
          <ac:spMkLst>
            <pc:docMk/>
            <pc:sldMk cId="0" sldId="273"/>
            <ac:spMk id="22" creationId="{EC6F3AFF-AC66-FF88-35BE-EAC2EE85CECA}"/>
          </ac:spMkLst>
        </pc:spChg>
        <pc:spChg chg="add del">
          <ac:chgData name="Vangramberen Sam" userId="S::sam.vangramberen@vlaanderen.be::7a47b92a-5806-457e-95cf-4f817b9e146b" providerId="AD" clId="Web-{A3014C38-B23E-A95F-E81D-0DF55A12D7CC}" dt="2024-02-02T13:14:39.566" v="13"/>
          <ac:spMkLst>
            <pc:docMk/>
            <pc:sldMk cId="0" sldId="273"/>
            <ac:spMk id="23" creationId="{0FC5DBE8-7513-5246-4A2A-C704EDF12488}"/>
          </ac:spMkLst>
        </pc:spChg>
        <pc:spChg chg="add del">
          <ac:chgData name="Vangramberen Sam" userId="S::sam.vangramberen@vlaanderen.be::7a47b92a-5806-457e-95cf-4f817b9e146b" providerId="AD" clId="Web-{A3014C38-B23E-A95F-E81D-0DF55A12D7CC}" dt="2024-02-02T13:14:39.566" v="12"/>
          <ac:spMkLst>
            <pc:docMk/>
            <pc:sldMk cId="0" sldId="273"/>
            <ac:spMk id="24" creationId="{A3BD571B-4BDC-D025-B823-3D3E3BB76649}"/>
          </ac:spMkLst>
        </pc:spChg>
        <pc:spChg chg="add">
          <ac:chgData name="Vangramberen Sam" userId="S::sam.vangramberen@vlaanderen.be::7a47b92a-5806-457e-95cf-4f817b9e146b" providerId="AD" clId="Web-{A3014C38-B23E-A95F-E81D-0DF55A12D7CC}" dt="2024-02-02T13:14:18.534" v="11"/>
          <ac:spMkLst>
            <pc:docMk/>
            <pc:sldMk cId="0" sldId="273"/>
            <ac:spMk id="25" creationId="{2A556F40-E47E-04E9-9877-C98F00DF18D1}"/>
          </ac:spMkLst>
        </pc:spChg>
        <pc:spChg chg="add">
          <ac:chgData name="Vangramberen Sam" userId="S::sam.vangramberen@vlaanderen.be::7a47b92a-5806-457e-95cf-4f817b9e146b" providerId="AD" clId="Web-{A3014C38-B23E-A95F-E81D-0DF55A12D7CC}" dt="2024-02-02T13:14:18.534" v="11"/>
          <ac:spMkLst>
            <pc:docMk/>
            <pc:sldMk cId="0" sldId="273"/>
            <ac:spMk id="26" creationId="{7B5A8207-EB5D-81E8-127B-3B8B244E2B92}"/>
          </ac:spMkLst>
        </pc:spChg>
        <pc:spChg chg="add">
          <ac:chgData name="Vangramberen Sam" userId="S::sam.vangramberen@vlaanderen.be::7a47b92a-5806-457e-95cf-4f817b9e146b" providerId="AD" clId="Web-{A3014C38-B23E-A95F-E81D-0DF55A12D7CC}" dt="2024-02-02T13:14:18.534" v="11"/>
          <ac:spMkLst>
            <pc:docMk/>
            <pc:sldMk cId="0" sldId="273"/>
            <ac:spMk id="27" creationId="{A7D05B2D-6B7D-B0C5-F1EE-FC35C08F434A}"/>
          </ac:spMkLst>
        </pc:spChg>
        <pc:spChg chg="add">
          <ac:chgData name="Vangramberen Sam" userId="S::sam.vangramberen@vlaanderen.be::7a47b92a-5806-457e-95cf-4f817b9e146b" providerId="AD" clId="Web-{A3014C38-B23E-A95F-E81D-0DF55A12D7CC}" dt="2024-02-02T13:14:18.534" v="11"/>
          <ac:spMkLst>
            <pc:docMk/>
            <pc:sldMk cId="0" sldId="273"/>
            <ac:spMk id="28" creationId="{660F04AD-D663-5079-71A3-499254434E91}"/>
          </ac:spMkLst>
        </pc:spChg>
        <pc:spChg chg="add">
          <ac:chgData name="Vangramberen Sam" userId="S::sam.vangramberen@vlaanderen.be::7a47b92a-5806-457e-95cf-4f817b9e146b" providerId="AD" clId="Web-{A3014C38-B23E-A95F-E81D-0DF55A12D7CC}" dt="2024-02-02T13:14:18.534" v="11"/>
          <ac:spMkLst>
            <pc:docMk/>
            <pc:sldMk cId="0" sldId="273"/>
            <ac:spMk id="29" creationId="{2A8085F9-B624-0244-D00D-703A886D6F3F}"/>
          </ac:spMkLst>
        </pc:spChg>
        <pc:spChg chg="add">
          <ac:chgData name="Vangramberen Sam" userId="S::sam.vangramberen@vlaanderen.be::7a47b92a-5806-457e-95cf-4f817b9e146b" providerId="AD" clId="Web-{A3014C38-B23E-A95F-E81D-0DF55A12D7CC}" dt="2024-02-02T13:14:18.534" v="11"/>
          <ac:spMkLst>
            <pc:docMk/>
            <pc:sldMk cId="0" sldId="273"/>
            <ac:spMk id="30" creationId="{CD72C4D3-70D4-82E0-5D48-E8EA7B143DF3}"/>
          </ac:spMkLst>
        </pc:spChg>
        <pc:spChg chg="add">
          <ac:chgData name="Vangramberen Sam" userId="S::sam.vangramberen@vlaanderen.be::7a47b92a-5806-457e-95cf-4f817b9e146b" providerId="AD" clId="Web-{A3014C38-B23E-A95F-E81D-0DF55A12D7CC}" dt="2024-02-02T13:14:18.534" v="11"/>
          <ac:spMkLst>
            <pc:docMk/>
            <pc:sldMk cId="0" sldId="273"/>
            <ac:spMk id="31" creationId="{F88ED069-FB22-F033-607F-95AF91207FBA}"/>
          </ac:spMkLst>
        </pc:spChg>
        <pc:spChg chg="add">
          <ac:chgData name="Vangramberen Sam" userId="S::sam.vangramberen@vlaanderen.be::7a47b92a-5806-457e-95cf-4f817b9e146b" providerId="AD" clId="Web-{A3014C38-B23E-A95F-E81D-0DF55A12D7CC}" dt="2024-02-02T13:14:18.534" v="11"/>
          <ac:spMkLst>
            <pc:docMk/>
            <pc:sldMk cId="0" sldId="273"/>
            <ac:spMk id="32" creationId="{4E55722F-8B5A-F9E6-CF90-4519E58A8B5B}"/>
          </ac:spMkLst>
        </pc:spChg>
        <pc:spChg chg="add">
          <ac:chgData name="Vangramberen Sam" userId="S::sam.vangramberen@vlaanderen.be::7a47b92a-5806-457e-95cf-4f817b9e146b" providerId="AD" clId="Web-{A3014C38-B23E-A95F-E81D-0DF55A12D7CC}" dt="2024-02-02T13:14:18.534" v="11"/>
          <ac:spMkLst>
            <pc:docMk/>
            <pc:sldMk cId="0" sldId="273"/>
            <ac:spMk id="33" creationId="{0D326576-DC6C-A36E-754D-483470F3F5FA}"/>
          </ac:spMkLst>
        </pc:spChg>
        <pc:spChg chg="add">
          <ac:chgData name="Vangramberen Sam" userId="S::sam.vangramberen@vlaanderen.be::7a47b92a-5806-457e-95cf-4f817b9e146b" providerId="AD" clId="Web-{A3014C38-B23E-A95F-E81D-0DF55A12D7CC}" dt="2024-02-02T13:14:18.534" v="11"/>
          <ac:spMkLst>
            <pc:docMk/>
            <pc:sldMk cId="0" sldId="273"/>
            <ac:spMk id="34" creationId="{198510CD-C4B6-07D0-CC5B-386F02B9A3AB}"/>
          </ac:spMkLst>
        </pc:spChg>
        <pc:spChg chg="add">
          <ac:chgData name="Vangramberen Sam" userId="S::sam.vangramberen@vlaanderen.be::7a47b92a-5806-457e-95cf-4f817b9e146b" providerId="AD" clId="Web-{A3014C38-B23E-A95F-E81D-0DF55A12D7CC}" dt="2024-02-02T13:14:18.534" v="11"/>
          <ac:spMkLst>
            <pc:docMk/>
            <pc:sldMk cId="0" sldId="273"/>
            <ac:spMk id="35" creationId="{3AD08941-CB94-2230-CB27-A68DF87BAC90}"/>
          </ac:spMkLst>
        </pc:spChg>
        <pc:spChg chg="add">
          <ac:chgData name="Vangramberen Sam" userId="S::sam.vangramberen@vlaanderen.be::7a47b92a-5806-457e-95cf-4f817b9e146b" providerId="AD" clId="Web-{A3014C38-B23E-A95F-E81D-0DF55A12D7CC}" dt="2024-02-02T13:14:18.534" v="11"/>
          <ac:spMkLst>
            <pc:docMk/>
            <pc:sldMk cId="0" sldId="273"/>
            <ac:spMk id="36" creationId="{723BF9AF-9391-286B-26DE-AAA3D55216D2}"/>
          </ac:spMkLst>
        </pc:spChg>
        <pc:spChg chg="add">
          <ac:chgData name="Vangramberen Sam" userId="S::sam.vangramberen@vlaanderen.be::7a47b92a-5806-457e-95cf-4f817b9e146b" providerId="AD" clId="Web-{A3014C38-B23E-A95F-E81D-0DF55A12D7CC}" dt="2024-02-02T13:14:18.534" v="11"/>
          <ac:spMkLst>
            <pc:docMk/>
            <pc:sldMk cId="0" sldId="273"/>
            <ac:spMk id="37" creationId="{C4DEE810-DAC4-4271-064F-4AEF755786E3}"/>
          </ac:spMkLst>
        </pc:spChg>
        <pc:spChg chg="add">
          <ac:chgData name="Vangramberen Sam" userId="S::sam.vangramberen@vlaanderen.be::7a47b92a-5806-457e-95cf-4f817b9e146b" providerId="AD" clId="Web-{A3014C38-B23E-A95F-E81D-0DF55A12D7CC}" dt="2024-02-02T13:14:18.534" v="11"/>
          <ac:spMkLst>
            <pc:docMk/>
            <pc:sldMk cId="0" sldId="273"/>
            <ac:spMk id="38" creationId="{540487B3-8212-992F-5F5A-E06427A35E21}"/>
          </ac:spMkLst>
        </pc:spChg>
        <pc:spChg chg="add">
          <ac:chgData name="Vangramberen Sam" userId="S::sam.vangramberen@vlaanderen.be::7a47b92a-5806-457e-95cf-4f817b9e146b" providerId="AD" clId="Web-{A3014C38-B23E-A95F-E81D-0DF55A12D7CC}" dt="2024-02-02T13:14:18.534" v="11"/>
          <ac:spMkLst>
            <pc:docMk/>
            <pc:sldMk cId="0" sldId="273"/>
            <ac:spMk id="39" creationId="{D32C2685-4DF8-1D56-1EBB-2EE1726E549D}"/>
          </ac:spMkLst>
        </pc:spChg>
        <pc:spChg chg="add">
          <ac:chgData name="Vangramberen Sam" userId="S::sam.vangramberen@vlaanderen.be::7a47b92a-5806-457e-95cf-4f817b9e146b" providerId="AD" clId="Web-{A3014C38-B23E-A95F-E81D-0DF55A12D7CC}" dt="2024-02-02T13:14:18.534" v="11"/>
          <ac:spMkLst>
            <pc:docMk/>
            <pc:sldMk cId="0" sldId="273"/>
            <ac:spMk id="40" creationId="{F52D63B8-A414-1D70-6FB0-B1CC44A334E7}"/>
          </ac:spMkLst>
        </pc:spChg>
        <pc:spChg chg="add">
          <ac:chgData name="Vangramberen Sam" userId="S::sam.vangramberen@vlaanderen.be::7a47b92a-5806-457e-95cf-4f817b9e146b" providerId="AD" clId="Web-{A3014C38-B23E-A95F-E81D-0DF55A12D7CC}" dt="2024-02-02T13:14:18.534" v="11"/>
          <ac:spMkLst>
            <pc:docMk/>
            <pc:sldMk cId="0" sldId="273"/>
            <ac:spMk id="41" creationId="{C2EBA078-0D1C-3D36-7BEC-D26D06E3705B}"/>
          </ac:spMkLst>
        </pc:spChg>
        <pc:spChg chg="add">
          <ac:chgData name="Vangramberen Sam" userId="S::sam.vangramberen@vlaanderen.be::7a47b92a-5806-457e-95cf-4f817b9e146b" providerId="AD" clId="Web-{A3014C38-B23E-A95F-E81D-0DF55A12D7CC}" dt="2024-02-02T13:14:18.534" v="11"/>
          <ac:spMkLst>
            <pc:docMk/>
            <pc:sldMk cId="0" sldId="273"/>
            <ac:spMk id="42" creationId="{23A1D8AF-2D5C-B36C-E622-F9A74B919697}"/>
          </ac:spMkLst>
        </pc:spChg>
        <pc:spChg chg="add del mod">
          <ac:chgData name="Vangramberen Sam" userId="S::sam.vangramberen@vlaanderen.be::7a47b92a-5806-457e-95cf-4f817b9e146b" providerId="AD" clId="Web-{A3014C38-B23E-A95F-E81D-0DF55A12D7CC}" dt="2024-02-02T13:16:12.678" v="140"/>
          <ac:spMkLst>
            <pc:docMk/>
            <pc:sldMk cId="0" sldId="273"/>
            <ac:spMk id="43" creationId="{D1157533-0578-382A-A489-9E5E8DD6D116}"/>
          </ac:spMkLst>
        </pc:spChg>
        <pc:spChg chg="add">
          <ac:chgData name="Vangramberen Sam" userId="S::sam.vangramberen@vlaanderen.be::7a47b92a-5806-457e-95cf-4f817b9e146b" providerId="AD" clId="Web-{A3014C38-B23E-A95F-E81D-0DF55A12D7CC}" dt="2024-02-02T13:14:44.488" v="32"/>
          <ac:spMkLst>
            <pc:docMk/>
            <pc:sldMk cId="0" sldId="273"/>
            <ac:spMk id="44" creationId="{B27AFA7F-E7EE-FBFE-56E0-F7FFFE63C1AD}"/>
          </ac:spMkLst>
        </pc:spChg>
        <pc:spChg chg="add mod">
          <ac:chgData name="Vangramberen Sam" userId="S::sam.vangramberen@vlaanderen.be::7a47b92a-5806-457e-95cf-4f817b9e146b" providerId="AD" clId="Web-{A3014C38-B23E-A95F-E81D-0DF55A12D7CC}" dt="2024-02-02T13:16:03.709" v="122" actId="14100"/>
          <ac:spMkLst>
            <pc:docMk/>
            <pc:sldMk cId="0" sldId="273"/>
            <ac:spMk id="46" creationId="{03A9A577-A1A0-ECAE-C08B-EB43E0C44382}"/>
          </ac:spMkLst>
        </pc:spChg>
        <pc:spChg chg="add mod">
          <ac:chgData name="Vangramberen Sam" userId="S::sam.vangramberen@vlaanderen.be::7a47b92a-5806-457e-95cf-4f817b9e146b" providerId="AD" clId="Web-{A3014C38-B23E-A95F-E81D-0DF55A12D7CC}" dt="2024-02-02T13:16:06.834" v="137" actId="1076"/>
          <ac:spMkLst>
            <pc:docMk/>
            <pc:sldMk cId="0" sldId="273"/>
            <ac:spMk id="47" creationId="{4B14F0CE-62B6-4E8E-A309-B77B9F985413}"/>
          </ac:spMkLst>
        </pc:spChg>
        <pc:spChg chg="add mod">
          <ac:chgData name="Vangramberen Sam" userId="S::sam.vangramberen@vlaanderen.be::7a47b92a-5806-457e-95cf-4f817b9e146b" providerId="AD" clId="Web-{A3014C38-B23E-A95F-E81D-0DF55A12D7CC}" dt="2024-02-02T13:16:03.725" v="123" actId="14100"/>
          <ac:spMkLst>
            <pc:docMk/>
            <pc:sldMk cId="0" sldId="273"/>
            <ac:spMk id="48" creationId="{5EA59E42-32C8-89CF-D131-BCA84EF34C03}"/>
          </ac:spMkLst>
        </pc:spChg>
        <pc:spChg chg="add mod">
          <ac:chgData name="Vangramberen Sam" userId="S::sam.vangramberen@vlaanderen.be::7a47b92a-5806-457e-95cf-4f817b9e146b" providerId="AD" clId="Web-{A3014C38-B23E-A95F-E81D-0DF55A12D7CC}" dt="2024-02-02T13:16:03.818" v="126" actId="14100"/>
          <ac:spMkLst>
            <pc:docMk/>
            <pc:sldMk cId="0" sldId="273"/>
            <ac:spMk id="49" creationId="{F24E3DA2-5DE1-BFCD-4AB8-B5C698FAD9B9}"/>
          </ac:spMkLst>
        </pc:spChg>
        <pc:spChg chg="add mod">
          <ac:chgData name="Vangramberen Sam" userId="S::sam.vangramberen@vlaanderen.be::7a47b92a-5806-457e-95cf-4f817b9e146b" providerId="AD" clId="Web-{A3014C38-B23E-A95F-E81D-0DF55A12D7CC}" dt="2024-02-02T13:16:03.834" v="127" actId="14100"/>
          <ac:spMkLst>
            <pc:docMk/>
            <pc:sldMk cId="0" sldId="273"/>
            <ac:spMk id="50" creationId="{75FEBBA7-028E-5E0A-A307-068D69059EC5}"/>
          </ac:spMkLst>
        </pc:spChg>
        <pc:spChg chg="add mod">
          <ac:chgData name="Vangramberen Sam" userId="S::sam.vangramberen@vlaanderen.be::7a47b92a-5806-457e-95cf-4f817b9e146b" providerId="AD" clId="Web-{A3014C38-B23E-A95F-E81D-0DF55A12D7CC}" dt="2024-02-02T13:16:08.709" v="138" actId="1076"/>
          <ac:spMkLst>
            <pc:docMk/>
            <pc:sldMk cId="0" sldId="273"/>
            <ac:spMk id="51" creationId="{8853D16C-A679-6162-59CA-B4C7E06303AF}"/>
          </ac:spMkLst>
        </pc:spChg>
        <pc:spChg chg="add mod">
          <ac:chgData name="Vangramberen Sam" userId="S::sam.vangramberen@vlaanderen.be::7a47b92a-5806-457e-95cf-4f817b9e146b" providerId="AD" clId="Web-{A3014C38-B23E-A95F-E81D-0DF55A12D7CC}" dt="2024-02-02T13:16:03.865" v="129" actId="14100"/>
          <ac:spMkLst>
            <pc:docMk/>
            <pc:sldMk cId="0" sldId="273"/>
            <ac:spMk id="52" creationId="{7DCB8F5E-D9D2-1CC6-55C3-21D2B13E5AD2}"/>
          </ac:spMkLst>
        </pc:spChg>
        <pc:spChg chg="add mod">
          <ac:chgData name="Vangramberen Sam" userId="S::sam.vangramberen@vlaanderen.be::7a47b92a-5806-457e-95cf-4f817b9e146b" providerId="AD" clId="Web-{A3014C38-B23E-A95F-E81D-0DF55A12D7CC}" dt="2024-02-02T13:16:03.881" v="130" actId="14100"/>
          <ac:spMkLst>
            <pc:docMk/>
            <pc:sldMk cId="0" sldId="273"/>
            <ac:spMk id="53" creationId="{61FB0DD0-D81A-8DAD-93CD-98378B480C19}"/>
          </ac:spMkLst>
        </pc:spChg>
        <pc:spChg chg="add mod">
          <ac:chgData name="Vangramberen Sam" userId="S::sam.vangramberen@vlaanderen.be::7a47b92a-5806-457e-95cf-4f817b9e146b" providerId="AD" clId="Web-{A3014C38-B23E-A95F-E81D-0DF55A12D7CC}" dt="2024-02-02T13:16:03.897" v="131" actId="14100"/>
          <ac:spMkLst>
            <pc:docMk/>
            <pc:sldMk cId="0" sldId="273"/>
            <ac:spMk id="54" creationId="{A9B9C484-97E1-44C6-AD22-FB72AB2CEF8E}"/>
          </ac:spMkLst>
        </pc:spChg>
        <pc:spChg chg="add">
          <ac:chgData name="Vangramberen Sam" userId="S::sam.vangramberen@vlaanderen.be::7a47b92a-5806-457e-95cf-4f817b9e146b" providerId="AD" clId="Web-{A3014C38-B23E-A95F-E81D-0DF55A12D7CC}" dt="2024-02-02T13:14:44.488" v="32"/>
          <ac:spMkLst>
            <pc:docMk/>
            <pc:sldMk cId="0" sldId="273"/>
            <ac:spMk id="55" creationId="{BBC4FE4A-1B59-4939-D5B0-C842AB4E50E4}"/>
          </ac:spMkLst>
        </pc:spChg>
        <pc:spChg chg="add">
          <ac:chgData name="Vangramberen Sam" userId="S::sam.vangramberen@vlaanderen.be::7a47b92a-5806-457e-95cf-4f817b9e146b" providerId="AD" clId="Web-{A3014C38-B23E-A95F-E81D-0DF55A12D7CC}" dt="2024-02-02T13:14:44.488" v="32"/>
          <ac:spMkLst>
            <pc:docMk/>
            <pc:sldMk cId="0" sldId="273"/>
            <ac:spMk id="56" creationId="{21E0D7BF-6B7B-AB9B-FDE5-5CF41175C29E}"/>
          </ac:spMkLst>
        </pc:spChg>
        <pc:spChg chg="add">
          <ac:chgData name="Vangramberen Sam" userId="S::sam.vangramberen@vlaanderen.be::7a47b92a-5806-457e-95cf-4f817b9e146b" providerId="AD" clId="Web-{A3014C38-B23E-A95F-E81D-0DF55A12D7CC}" dt="2024-02-02T13:14:44.488" v="32"/>
          <ac:spMkLst>
            <pc:docMk/>
            <pc:sldMk cId="0" sldId="273"/>
            <ac:spMk id="57" creationId="{442466E4-A5CD-31AD-267C-936E4E227645}"/>
          </ac:spMkLst>
        </pc:spChg>
        <pc:spChg chg="add">
          <ac:chgData name="Vangramberen Sam" userId="S::sam.vangramberen@vlaanderen.be::7a47b92a-5806-457e-95cf-4f817b9e146b" providerId="AD" clId="Web-{A3014C38-B23E-A95F-E81D-0DF55A12D7CC}" dt="2024-02-02T13:14:44.488" v="32"/>
          <ac:spMkLst>
            <pc:docMk/>
            <pc:sldMk cId="0" sldId="273"/>
            <ac:spMk id="58" creationId="{F58068C1-91D6-DB22-846C-0B390F25F0E1}"/>
          </ac:spMkLst>
        </pc:spChg>
        <pc:spChg chg="add mod">
          <ac:chgData name="Vangramberen Sam" userId="S::sam.vangramberen@vlaanderen.be::7a47b92a-5806-457e-95cf-4f817b9e146b" providerId="AD" clId="Web-{A3014C38-B23E-A95F-E81D-0DF55A12D7CC}" dt="2024-02-02T13:16:03.912" v="132" actId="14100"/>
          <ac:spMkLst>
            <pc:docMk/>
            <pc:sldMk cId="0" sldId="273"/>
            <ac:spMk id="59" creationId="{B4DD3D56-EE36-5738-B59C-E74F8F5D90EB}"/>
          </ac:spMkLst>
        </pc:spChg>
        <pc:spChg chg="add mod">
          <ac:chgData name="Vangramberen Sam" userId="S::sam.vangramberen@vlaanderen.be::7a47b92a-5806-457e-95cf-4f817b9e146b" providerId="AD" clId="Web-{A3014C38-B23E-A95F-E81D-0DF55A12D7CC}" dt="2024-02-02T13:16:03.928" v="133" actId="14100"/>
          <ac:spMkLst>
            <pc:docMk/>
            <pc:sldMk cId="0" sldId="273"/>
            <ac:spMk id="60" creationId="{B9926F23-713C-3542-1341-4B391086DEED}"/>
          </ac:spMkLst>
        </pc:spChg>
        <pc:spChg chg="add mod">
          <ac:chgData name="Vangramberen Sam" userId="S::sam.vangramberen@vlaanderen.be::7a47b92a-5806-457e-95cf-4f817b9e146b" providerId="AD" clId="Web-{A3014C38-B23E-A95F-E81D-0DF55A12D7CC}" dt="2024-02-02T13:16:03.943" v="134" actId="14100"/>
          <ac:spMkLst>
            <pc:docMk/>
            <pc:sldMk cId="0" sldId="273"/>
            <ac:spMk id="61" creationId="{6F89A473-DC54-8C85-3800-9C693BA28C1B}"/>
          </ac:spMkLst>
        </pc:spChg>
        <pc:spChg chg="add mod">
          <ac:chgData name="Vangramberen Sam" userId="S::sam.vangramberen@vlaanderen.be::7a47b92a-5806-457e-95cf-4f817b9e146b" providerId="AD" clId="Web-{A3014C38-B23E-A95F-E81D-0DF55A12D7CC}" dt="2024-02-02T13:16:03.959" v="135" actId="14100"/>
          <ac:spMkLst>
            <pc:docMk/>
            <pc:sldMk cId="0" sldId="273"/>
            <ac:spMk id="62" creationId="{3F15B554-1E05-8DFD-359A-04B8159A288F}"/>
          </ac:spMkLst>
        </pc:spChg>
        <pc:spChg chg="add mod">
          <ac:chgData name="Vangramberen Sam" userId="S::sam.vangramberen@vlaanderen.be::7a47b92a-5806-457e-95cf-4f817b9e146b" providerId="AD" clId="Web-{A3014C38-B23E-A95F-E81D-0DF55A12D7CC}" dt="2024-02-02T13:16:03.693" v="121" actId="14100"/>
          <ac:spMkLst>
            <pc:docMk/>
            <pc:sldMk cId="0" sldId="273"/>
            <ac:spMk id="63" creationId="{3DABDC1D-341B-A106-2712-49C8AAE16017}"/>
          </ac:spMkLst>
        </pc:spChg>
        <pc:spChg chg="add mod">
          <ac:chgData name="Vangramberen Sam" userId="S::sam.vangramberen@vlaanderen.be::7a47b92a-5806-457e-95cf-4f817b9e146b" providerId="AD" clId="Web-{A3014C38-B23E-A95F-E81D-0DF55A12D7CC}" dt="2024-02-02T13:16:03.975" v="136" actId="14100"/>
          <ac:spMkLst>
            <pc:docMk/>
            <pc:sldMk cId="0" sldId="273"/>
            <ac:spMk id="384" creationId="{71FAA8EB-C7E3-AEA7-9E5B-27E9D104ABDE}"/>
          </ac:spMkLst>
        </pc:spChg>
        <pc:spChg chg="add">
          <ac:chgData name="Vangramberen Sam" userId="S::sam.vangramberen@vlaanderen.be::7a47b92a-5806-457e-95cf-4f817b9e146b" providerId="AD" clId="Web-{A3014C38-B23E-A95F-E81D-0DF55A12D7CC}" dt="2024-02-02T13:14:44.488" v="32"/>
          <ac:spMkLst>
            <pc:docMk/>
            <pc:sldMk cId="0" sldId="273"/>
            <ac:spMk id="385" creationId="{630B094D-6ACC-FF44-2567-DBDE30CC3A04}"/>
          </ac:spMkLst>
        </pc:spChg>
        <pc:spChg chg="add">
          <ac:chgData name="Vangramberen Sam" userId="S::sam.vangramberen@vlaanderen.be::7a47b92a-5806-457e-95cf-4f817b9e146b" providerId="AD" clId="Web-{A3014C38-B23E-A95F-E81D-0DF55A12D7CC}" dt="2024-02-02T13:14:44.488" v="32"/>
          <ac:spMkLst>
            <pc:docMk/>
            <pc:sldMk cId="0" sldId="273"/>
            <ac:spMk id="386" creationId="{E16163D4-C089-B29E-6AF8-AC9736BE2D13}"/>
          </ac:spMkLst>
        </pc:spChg>
        <pc:spChg chg="add">
          <ac:chgData name="Vangramberen Sam" userId="S::sam.vangramberen@vlaanderen.be::7a47b92a-5806-457e-95cf-4f817b9e146b" providerId="AD" clId="Web-{A3014C38-B23E-A95F-E81D-0DF55A12D7CC}" dt="2024-02-02T13:14:44.488" v="32"/>
          <ac:spMkLst>
            <pc:docMk/>
            <pc:sldMk cId="0" sldId="273"/>
            <ac:spMk id="387" creationId="{F6683A1A-CDCE-B665-FE95-2A609E7E828D}"/>
          </ac:spMkLst>
        </pc:spChg>
        <pc:spChg chg="add">
          <ac:chgData name="Vangramberen Sam" userId="S::sam.vangramberen@vlaanderen.be::7a47b92a-5806-457e-95cf-4f817b9e146b" providerId="AD" clId="Web-{A3014C38-B23E-A95F-E81D-0DF55A12D7CC}" dt="2024-02-02T13:14:44.488" v="32"/>
          <ac:spMkLst>
            <pc:docMk/>
            <pc:sldMk cId="0" sldId="273"/>
            <ac:spMk id="389" creationId="{08474592-16FC-00E1-B512-96998999676F}"/>
          </ac:spMkLst>
        </pc:spChg>
        <pc:spChg chg="add">
          <ac:chgData name="Vangramberen Sam" userId="S::sam.vangramberen@vlaanderen.be::7a47b92a-5806-457e-95cf-4f817b9e146b" providerId="AD" clId="Web-{A3014C38-B23E-A95F-E81D-0DF55A12D7CC}" dt="2024-02-02T13:14:44.488" v="32"/>
          <ac:spMkLst>
            <pc:docMk/>
            <pc:sldMk cId="0" sldId="273"/>
            <ac:spMk id="390" creationId="{977B48DD-945E-7504-8485-2C71C267CD57}"/>
          </ac:spMkLst>
        </pc:spChg>
        <pc:spChg chg="add">
          <ac:chgData name="Vangramberen Sam" userId="S::sam.vangramberen@vlaanderen.be::7a47b92a-5806-457e-95cf-4f817b9e146b" providerId="AD" clId="Web-{A3014C38-B23E-A95F-E81D-0DF55A12D7CC}" dt="2024-02-02T13:14:44.488" v="32"/>
          <ac:spMkLst>
            <pc:docMk/>
            <pc:sldMk cId="0" sldId="273"/>
            <ac:spMk id="391" creationId="{179CA696-97AC-60C4-0704-1270B272986F}"/>
          </ac:spMkLst>
        </pc:spChg>
        <pc:spChg chg="add">
          <ac:chgData name="Vangramberen Sam" userId="S::sam.vangramberen@vlaanderen.be::7a47b92a-5806-457e-95cf-4f817b9e146b" providerId="AD" clId="Web-{A3014C38-B23E-A95F-E81D-0DF55A12D7CC}" dt="2024-02-02T13:14:44.488" v="32"/>
          <ac:spMkLst>
            <pc:docMk/>
            <pc:sldMk cId="0" sldId="273"/>
            <ac:spMk id="392" creationId="{13C186D8-E9B7-4D70-F9B0-2DB870FE7BAB}"/>
          </ac:spMkLst>
        </pc:spChg>
        <pc:spChg chg="add">
          <ac:chgData name="Vangramberen Sam" userId="S::sam.vangramberen@vlaanderen.be::7a47b92a-5806-457e-95cf-4f817b9e146b" providerId="AD" clId="Web-{A3014C38-B23E-A95F-E81D-0DF55A12D7CC}" dt="2024-02-02T13:14:44.488" v="32"/>
          <ac:spMkLst>
            <pc:docMk/>
            <pc:sldMk cId="0" sldId="273"/>
            <ac:spMk id="393" creationId="{FB758DCE-CB3D-40D6-AF35-D4981EAE7020}"/>
          </ac:spMkLst>
        </pc:spChg>
        <pc:spChg chg="add">
          <ac:chgData name="Vangramberen Sam" userId="S::sam.vangramberen@vlaanderen.be::7a47b92a-5806-457e-95cf-4f817b9e146b" providerId="AD" clId="Web-{A3014C38-B23E-A95F-E81D-0DF55A12D7CC}" dt="2024-02-02T13:14:44.488" v="32"/>
          <ac:spMkLst>
            <pc:docMk/>
            <pc:sldMk cId="0" sldId="273"/>
            <ac:spMk id="394" creationId="{FA01D470-024A-76C2-2363-729E93383CA9}"/>
          </ac:spMkLst>
        </pc:spChg>
        <pc:spChg chg="add">
          <ac:chgData name="Vangramberen Sam" userId="S::sam.vangramberen@vlaanderen.be::7a47b92a-5806-457e-95cf-4f817b9e146b" providerId="AD" clId="Web-{A3014C38-B23E-A95F-E81D-0DF55A12D7CC}" dt="2024-02-02T13:14:44.488" v="32"/>
          <ac:spMkLst>
            <pc:docMk/>
            <pc:sldMk cId="0" sldId="273"/>
            <ac:spMk id="395" creationId="{A2126598-8AD8-06BC-EE05-EAAD009BD2C2}"/>
          </ac:spMkLst>
        </pc:spChg>
        <pc:spChg chg="add">
          <ac:chgData name="Vangramberen Sam" userId="S::sam.vangramberen@vlaanderen.be::7a47b92a-5806-457e-95cf-4f817b9e146b" providerId="AD" clId="Web-{A3014C38-B23E-A95F-E81D-0DF55A12D7CC}" dt="2024-02-02T13:14:44.488" v="32"/>
          <ac:spMkLst>
            <pc:docMk/>
            <pc:sldMk cId="0" sldId="273"/>
            <ac:spMk id="396" creationId="{D3CF268A-4A9D-E205-BD07-7651B6B91F89}"/>
          </ac:spMkLst>
        </pc:spChg>
        <pc:spChg chg="add">
          <ac:chgData name="Vangramberen Sam" userId="S::sam.vangramberen@vlaanderen.be::7a47b92a-5806-457e-95cf-4f817b9e146b" providerId="AD" clId="Web-{A3014C38-B23E-A95F-E81D-0DF55A12D7CC}" dt="2024-02-02T13:14:44.488" v="32"/>
          <ac:spMkLst>
            <pc:docMk/>
            <pc:sldMk cId="0" sldId="273"/>
            <ac:spMk id="397" creationId="{8CBDB41E-AA37-6BFD-F878-5750DA4F7C2B}"/>
          </ac:spMkLst>
        </pc:spChg>
        <pc:spChg chg="add">
          <ac:chgData name="Vangramberen Sam" userId="S::sam.vangramberen@vlaanderen.be::7a47b92a-5806-457e-95cf-4f817b9e146b" providerId="AD" clId="Web-{A3014C38-B23E-A95F-E81D-0DF55A12D7CC}" dt="2024-02-02T13:14:44.488" v="32"/>
          <ac:spMkLst>
            <pc:docMk/>
            <pc:sldMk cId="0" sldId="273"/>
            <ac:spMk id="398" creationId="{9BB3E684-0AF9-81B7-1CD0-EECD647DCD3E}"/>
          </ac:spMkLst>
        </pc:spChg>
        <pc:spChg chg="add">
          <ac:chgData name="Vangramberen Sam" userId="S::sam.vangramberen@vlaanderen.be::7a47b92a-5806-457e-95cf-4f817b9e146b" providerId="AD" clId="Web-{A3014C38-B23E-A95F-E81D-0DF55A12D7CC}" dt="2024-02-02T13:14:44.488" v="32"/>
          <ac:spMkLst>
            <pc:docMk/>
            <pc:sldMk cId="0" sldId="273"/>
            <ac:spMk id="399" creationId="{77F88328-D285-9C45-FF60-E5E9F628671E}"/>
          </ac:spMkLst>
        </pc:spChg>
        <pc:spChg chg="add">
          <ac:chgData name="Vangramberen Sam" userId="S::sam.vangramberen@vlaanderen.be::7a47b92a-5806-457e-95cf-4f817b9e146b" providerId="AD" clId="Web-{A3014C38-B23E-A95F-E81D-0DF55A12D7CC}" dt="2024-02-02T13:14:44.488" v="32"/>
          <ac:spMkLst>
            <pc:docMk/>
            <pc:sldMk cId="0" sldId="273"/>
            <ac:spMk id="400" creationId="{A54C9C4F-A2A9-082E-87AB-27F6819C2C61}"/>
          </ac:spMkLst>
        </pc:spChg>
        <pc:spChg chg="add">
          <ac:chgData name="Vangramberen Sam" userId="S::sam.vangramberen@vlaanderen.be::7a47b92a-5806-457e-95cf-4f817b9e146b" providerId="AD" clId="Web-{A3014C38-B23E-A95F-E81D-0DF55A12D7CC}" dt="2024-02-02T13:14:44.488" v="32"/>
          <ac:spMkLst>
            <pc:docMk/>
            <pc:sldMk cId="0" sldId="273"/>
            <ac:spMk id="401" creationId="{A762B26A-AF32-3180-46C9-7959B5598CAC}"/>
          </ac:spMkLst>
        </pc:spChg>
        <pc:spChg chg="add">
          <ac:chgData name="Vangramberen Sam" userId="S::sam.vangramberen@vlaanderen.be::7a47b92a-5806-457e-95cf-4f817b9e146b" providerId="AD" clId="Web-{A3014C38-B23E-A95F-E81D-0DF55A12D7CC}" dt="2024-02-02T13:14:44.488" v="32"/>
          <ac:spMkLst>
            <pc:docMk/>
            <pc:sldMk cId="0" sldId="273"/>
            <ac:spMk id="402" creationId="{857E6106-743A-DE4C-67EA-2742928A2683}"/>
          </ac:spMkLst>
        </pc:spChg>
        <pc:spChg chg="add">
          <ac:chgData name="Vangramberen Sam" userId="S::sam.vangramberen@vlaanderen.be::7a47b92a-5806-457e-95cf-4f817b9e146b" providerId="AD" clId="Web-{A3014C38-B23E-A95F-E81D-0DF55A12D7CC}" dt="2024-02-02T13:14:44.488" v="32"/>
          <ac:spMkLst>
            <pc:docMk/>
            <pc:sldMk cId="0" sldId="273"/>
            <ac:spMk id="403" creationId="{42866C2D-5662-D711-8E3A-6DD86B56D45A}"/>
          </ac:spMkLst>
        </pc:spChg>
        <pc:grpChg chg="add del">
          <ac:chgData name="Vangramberen Sam" userId="S::sam.vangramberen@vlaanderen.be::7a47b92a-5806-457e-95cf-4f817b9e146b" providerId="AD" clId="Web-{A3014C38-B23E-A95F-E81D-0DF55A12D7CC}" dt="2024-02-02T13:14:39.566" v="25"/>
          <ac:grpSpMkLst>
            <pc:docMk/>
            <pc:sldMk cId="0" sldId="273"/>
            <ac:grpSpMk id="5" creationId="{128FA71C-9104-731D-52B3-D7FEF9C06A9E}"/>
          </ac:grpSpMkLst>
        </pc:grpChg>
        <pc:grpChg chg="add mod">
          <ac:chgData name="Vangramberen Sam" userId="S::sam.vangramberen@vlaanderen.be::7a47b92a-5806-457e-95cf-4f817b9e146b" providerId="AD" clId="Web-{A3014C38-B23E-A95F-E81D-0DF55A12D7CC}" dt="2024-02-02T13:16:03.787" v="124" actId="14100"/>
          <ac:grpSpMkLst>
            <pc:docMk/>
            <pc:sldMk cId="0" sldId="273"/>
            <ac:grpSpMk id="45" creationId="{CEC967C4-289F-62C6-2D3A-B116389A6CB9}"/>
          </ac:grpSpMkLst>
        </pc:grpChg>
        <pc:graphicFrameChg chg="add mod ord">
          <ac:chgData name="Vangramberen Sam" userId="S::sam.vangramberen@vlaanderen.be::7a47b92a-5806-457e-95cf-4f817b9e146b" providerId="AD" clId="Web-{A3014C38-B23E-A95F-E81D-0DF55A12D7CC}" dt="2024-02-02T13:17:11.149" v="145" actId="1076"/>
          <ac:graphicFrameMkLst>
            <pc:docMk/>
            <pc:sldMk cId="0" sldId="273"/>
            <ac:graphicFrameMk id="405" creationId="{95F806A1-4A69-8E85-584C-9B46B6992F52}"/>
          </ac:graphicFrameMkLst>
        </pc:graphicFrameChg>
        <pc:picChg chg="del">
          <ac:chgData name="Vangramberen Sam" userId="S::sam.vangramberen@vlaanderen.be::7a47b92a-5806-457e-95cf-4f817b9e146b" providerId="AD" clId="Web-{A3014C38-B23E-A95F-E81D-0DF55A12D7CC}" dt="2024-02-02T13:12:38.109" v="6"/>
          <ac:picMkLst>
            <pc:docMk/>
            <pc:sldMk cId="0" sldId="273"/>
            <ac:picMk id="388" creationId="{00000000-0000-0000-0000-000000000000}"/>
          </ac:picMkLst>
        </pc:picChg>
      </pc:sldChg>
      <pc:sldChg chg="addCm delCm">
        <pc:chgData name="Vangramberen Sam" userId="S::sam.vangramberen@vlaanderen.be::7a47b92a-5806-457e-95cf-4f817b9e146b" providerId="AD" clId="Web-{A3014C38-B23E-A95F-E81D-0DF55A12D7CC}" dt="2024-02-02T13:24:30.741" v="339"/>
        <pc:sldMkLst>
          <pc:docMk/>
          <pc:sldMk cId="0" sldId="292"/>
        </pc:sldMkLst>
      </pc:sldChg>
      <pc:sldChg chg="modNotes">
        <pc:chgData name="Vangramberen Sam" userId="S::sam.vangramberen@vlaanderen.be::7a47b92a-5806-457e-95cf-4f817b9e146b" providerId="AD" clId="Web-{A3014C38-B23E-A95F-E81D-0DF55A12D7CC}" dt="2024-02-02T13:40:58.117" v="359"/>
        <pc:sldMkLst>
          <pc:docMk/>
          <pc:sldMk cId="0" sldId="298"/>
        </pc:sldMkLst>
      </pc:sldChg>
      <pc:sldChg chg="add">
        <pc:chgData name="Vangramberen Sam" userId="S::sam.vangramberen@vlaanderen.be::7a47b92a-5806-457e-95cf-4f817b9e146b" providerId="AD" clId="Web-{A3014C38-B23E-A95F-E81D-0DF55A12D7CC}" dt="2024-02-02T08:33:18.026" v="0"/>
        <pc:sldMkLst>
          <pc:docMk/>
          <pc:sldMk cId="3984308609" sldId="309"/>
        </pc:sldMkLst>
      </pc:sldChg>
      <pc:sldChg chg="add">
        <pc:chgData name="Vangramberen Sam" userId="S::sam.vangramberen@vlaanderen.be::7a47b92a-5806-457e-95cf-4f817b9e146b" providerId="AD" clId="Web-{A3014C38-B23E-A95F-E81D-0DF55A12D7CC}" dt="2024-02-02T08:33:18.323" v="1"/>
        <pc:sldMkLst>
          <pc:docMk/>
          <pc:sldMk cId="2432428158" sldId="310"/>
        </pc:sldMkLst>
      </pc:sldChg>
      <pc:sldChg chg="add">
        <pc:chgData name="Vangramberen Sam" userId="S::sam.vangramberen@vlaanderen.be::7a47b92a-5806-457e-95cf-4f817b9e146b" providerId="AD" clId="Web-{A3014C38-B23E-A95F-E81D-0DF55A12D7CC}" dt="2024-02-02T08:33:21.026" v="2"/>
        <pc:sldMkLst>
          <pc:docMk/>
          <pc:sldMk cId="1886868343" sldId="311"/>
        </pc:sldMkLst>
      </pc:sldChg>
      <pc:sldChg chg="modSp add del">
        <pc:chgData name="Vangramberen Sam" userId="S::sam.vangramberen@vlaanderen.be::7a47b92a-5806-457e-95cf-4f817b9e146b" providerId="AD" clId="Web-{A3014C38-B23E-A95F-E81D-0DF55A12D7CC}" dt="2024-02-02T13:20:16.436" v="217"/>
        <pc:sldMkLst>
          <pc:docMk/>
          <pc:sldMk cId="798428342" sldId="312"/>
        </pc:sldMkLst>
        <pc:spChg chg="mod">
          <ac:chgData name="Vangramberen Sam" userId="S::sam.vangramberen@vlaanderen.be::7a47b92a-5806-457e-95cf-4f817b9e146b" providerId="AD" clId="Web-{A3014C38-B23E-A95F-E81D-0DF55A12D7CC}" dt="2024-02-02T13:19:24.434" v="184"/>
          <ac:spMkLst>
            <pc:docMk/>
            <pc:sldMk cId="798428342" sldId="312"/>
            <ac:spMk id="707" creationId="{00000000-0000-0000-0000-000000000000}"/>
          </ac:spMkLst>
        </pc:spChg>
        <pc:spChg chg="mod">
          <ac:chgData name="Vangramberen Sam" userId="S::sam.vangramberen@vlaanderen.be::7a47b92a-5806-457e-95cf-4f817b9e146b" providerId="AD" clId="Web-{A3014C38-B23E-A95F-E81D-0DF55A12D7CC}" dt="2024-02-02T13:19:28.294" v="185"/>
          <ac:spMkLst>
            <pc:docMk/>
            <pc:sldMk cId="798428342" sldId="312"/>
            <ac:spMk id="712" creationId="{00000000-0000-0000-0000-000000000000}"/>
          </ac:spMkLst>
        </pc:spChg>
        <pc:spChg chg="mod">
          <ac:chgData name="Vangramberen Sam" userId="S::sam.vangramberen@vlaanderen.be::7a47b92a-5806-457e-95cf-4f817b9e146b" providerId="AD" clId="Web-{A3014C38-B23E-A95F-E81D-0DF55A12D7CC}" dt="2024-02-02T13:19:09.809" v="181"/>
          <ac:spMkLst>
            <pc:docMk/>
            <pc:sldMk cId="798428342" sldId="312"/>
            <ac:spMk id="714" creationId="{00000000-0000-0000-0000-000000000000}"/>
          </ac:spMkLst>
        </pc:spChg>
        <pc:spChg chg="mod">
          <ac:chgData name="Vangramberen Sam" userId="S::sam.vangramberen@vlaanderen.be::7a47b92a-5806-457e-95cf-4f817b9e146b" providerId="AD" clId="Web-{A3014C38-B23E-A95F-E81D-0DF55A12D7CC}" dt="2024-02-02T13:19:14.059" v="182"/>
          <ac:spMkLst>
            <pc:docMk/>
            <pc:sldMk cId="798428342" sldId="312"/>
            <ac:spMk id="715" creationId="{00000000-0000-0000-0000-000000000000}"/>
          </ac:spMkLst>
        </pc:spChg>
        <pc:spChg chg="mod">
          <ac:chgData name="Vangramberen Sam" userId="S::sam.vangramberen@vlaanderen.be::7a47b92a-5806-457e-95cf-4f817b9e146b" providerId="AD" clId="Web-{A3014C38-B23E-A95F-E81D-0DF55A12D7CC}" dt="2024-02-02T13:19:20.419" v="183"/>
          <ac:spMkLst>
            <pc:docMk/>
            <pc:sldMk cId="798428342" sldId="312"/>
            <ac:spMk id="716" creationId="{00000000-0000-0000-0000-000000000000}"/>
          </ac:spMkLst>
        </pc:spChg>
        <pc:spChg chg="mod">
          <ac:chgData name="Vangramberen Sam" userId="S::sam.vangramberen@vlaanderen.be::7a47b92a-5806-457e-95cf-4f817b9e146b" providerId="AD" clId="Web-{A3014C38-B23E-A95F-E81D-0DF55A12D7CC}" dt="2024-02-02T13:19:33.575" v="186"/>
          <ac:spMkLst>
            <pc:docMk/>
            <pc:sldMk cId="798428342" sldId="312"/>
            <ac:spMk id="717" creationId="{00000000-0000-0000-0000-000000000000}"/>
          </ac:spMkLst>
        </pc:spChg>
        <pc:graphicFrameChg chg="mod modGraphic">
          <ac:chgData name="Vangramberen Sam" userId="S::sam.vangramberen@vlaanderen.be::7a47b92a-5806-457e-95cf-4f817b9e146b" providerId="AD" clId="Web-{A3014C38-B23E-A95F-E81D-0DF55A12D7CC}" dt="2024-02-02T13:18:50.683" v="180"/>
          <ac:graphicFrameMkLst>
            <pc:docMk/>
            <pc:sldMk cId="798428342" sldId="312"/>
            <ac:graphicFrameMk id="698" creationId="{00000000-0000-0000-0000-000000000000}"/>
          </ac:graphicFrameMkLst>
        </pc:graphicFrameChg>
      </pc:sldChg>
      <pc:sldChg chg="add del replId">
        <pc:chgData name="Vangramberen Sam" userId="S::sam.vangramberen@vlaanderen.be::7a47b92a-5806-457e-95cf-4f817b9e146b" providerId="AD" clId="Web-{A3014C38-B23E-A95F-E81D-0DF55A12D7CC}" dt="2024-02-02T13:15:05.895" v="34"/>
        <pc:sldMkLst>
          <pc:docMk/>
          <pc:sldMk cId="1228365486" sldId="312"/>
        </pc:sldMkLst>
      </pc:sldChg>
      <pc:sldChg chg="add del replId">
        <pc:chgData name="Vangramberen Sam" userId="S::sam.vangramberen@vlaanderen.be::7a47b92a-5806-457e-95cf-4f817b9e146b" providerId="AD" clId="Web-{A3014C38-B23E-A95F-E81D-0DF55A12D7CC}" dt="2024-02-02T13:15:38.068" v="40"/>
        <pc:sldMkLst>
          <pc:docMk/>
          <pc:sldMk cId="1269392314" sldId="312"/>
        </pc:sldMkLst>
      </pc:sldChg>
      <pc:sldChg chg="add del replId">
        <pc:chgData name="Vangramberen Sam" userId="S::sam.vangramberen@vlaanderen.be::7a47b92a-5806-457e-95cf-4f817b9e146b" providerId="AD" clId="Web-{A3014C38-B23E-A95F-E81D-0DF55A12D7CC}" dt="2024-02-02T13:15:16.567" v="36"/>
        <pc:sldMkLst>
          <pc:docMk/>
          <pc:sldMk cId="3404358257" sldId="312"/>
        </pc:sldMkLst>
      </pc:sldChg>
      <pc:sldChg chg="addSp delSp modSp add replId addCm">
        <pc:chgData name="Vangramberen Sam" userId="S::sam.vangramberen@vlaanderen.be::7a47b92a-5806-457e-95cf-4f817b9e146b" providerId="AD" clId="Web-{A3014C38-B23E-A95F-E81D-0DF55A12D7CC}" dt="2024-02-02T13:20:53.515" v="218"/>
        <pc:sldMkLst>
          <pc:docMk/>
          <pc:sldMk cId="1136633667" sldId="313"/>
        </pc:sldMkLst>
        <pc:spChg chg="add">
          <ac:chgData name="Vangramberen Sam" userId="S::sam.vangramberen@vlaanderen.be::7a47b92a-5806-457e-95cf-4f817b9e146b" providerId="AD" clId="Web-{A3014C38-B23E-A95F-E81D-0DF55A12D7CC}" dt="2024-02-02T13:20:03.779" v="195"/>
          <ac:spMkLst>
            <pc:docMk/>
            <pc:sldMk cId="1136633667" sldId="313"/>
            <ac:spMk id="3" creationId="{165ADA90-F167-4833-92B4-96A5854752CB}"/>
          </ac:spMkLst>
        </pc:spChg>
        <pc:spChg chg="add">
          <ac:chgData name="Vangramberen Sam" userId="S::sam.vangramberen@vlaanderen.be::7a47b92a-5806-457e-95cf-4f817b9e146b" providerId="AD" clId="Web-{A3014C38-B23E-A95F-E81D-0DF55A12D7CC}" dt="2024-02-02T13:20:04.779" v="198"/>
          <ac:spMkLst>
            <pc:docMk/>
            <pc:sldMk cId="1136633667" sldId="313"/>
            <ac:spMk id="27" creationId="{3F3574E3-0C6E-9635-C6D5-0B9F66FFEEDC}"/>
          </ac:spMkLst>
        </pc:spChg>
        <pc:spChg chg="add">
          <ac:chgData name="Vangramberen Sam" userId="S::sam.vangramberen@vlaanderen.be::7a47b92a-5806-457e-95cf-4f817b9e146b" providerId="AD" clId="Web-{A3014C38-B23E-A95F-E81D-0DF55A12D7CC}" dt="2024-02-02T13:20:05.045" v="199"/>
          <ac:spMkLst>
            <pc:docMk/>
            <pc:sldMk cId="1136633667" sldId="313"/>
            <ac:spMk id="29" creationId="{78453312-0B01-05A6-1D3E-5516C32C6597}"/>
          </ac:spMkLst>
        </pc:spChg>
        <pc:spChg chg="add">
          <ac:chgData name="Vangramberen Sam" userId="S::sam.vangramberen@vlaanderen.be::7a47b92a-5806-457e-95cf-4f817b9e146b" providerId="AD" clId="Web-{A3014C38-B23E-A95F-E81D-0DF55A12D7CC}" dt="2024-02-02T13:20:05.311" v="200"/>
          <ac:spMkLst>
            <pc:docMk/>
            <pc:sldMk cId="1136633667" sldId="313"/>
            <ac:spMk id="31" creationId="{8E2A98EF-1BE0-61D6-C1EB-E04E155C968C}"/>
          </ac:spMkLst>
        </pc:spChg>
        <pc:spChg chg="add">
          <ac:chgData name="Vangramberen Sam" userId="S::sam.vangramberen@vlaanderen.be::7a47b92a-5806-457e-95cf-4f817b9e146b" providerId="AD" clId="Web-{A3014C38-B23E-A95F-E81D-0DF55A12D7CC}" dt="2024-02-02T13:20:05.576" v="201"/>
          <ac:spMkLst>
            <pc:docMk/>
            <pc:sldMk cId="1136633667" sldId="313"/>
            <ac:spMk id="33" creationId="{C51EC608-ADBE-B739-6711-09E5B601D663}"/>
          </ac:spMkLst>
        </pc:spChg>
        <pc:spChg chg="add">
          <ac:chgData name="Vangramberen Sam" userId="S::sam.vangramberen@vlaanderen.be::7a47b92a-5806-457e-95cf-4f817b9e146b" providerId="AD" clId="Web-{A3014C38-B23E-A95F-E81D-0DF55A12D7CC}" dt="2024-02-02T13:20:05.858" v="202"/>
          <ac:spMkLst>
            <pc:docMk/>
            <pc:sldMk cId="1136633667" sldId="313"/>
            <ac:spMk id="35" creationId="{B169B559-A000-4622-54C0-89D179338248}"/>
          </ac:spMkLst>
        </pc:spChg>
        <pc:spChg chg="add">
          <ac:chgData name="Vangramberen Sam" userId="S::sam.vangramberen@vlaanderen.be::7a47b92a-5806-457e-95cf-4f817b9e146b" providerId="AD" clId="Web-{A3014C38-B23E-A95F-E81D-0DF55A12D7CC}" dt="2024-02-02T13:20:06.139" v="203"/>
          <ac:spMkLst>
            <pc:docMk/>
            <pc:sldMk cId="1136633667" sldId="313"/>
            <ac:spMk id="37" creationId="{ACD57EDA-F8B7-A41C-91EF-FB3E64A35F5F}"/>
          </ac:spMkLst>
        </pc:spChg>
        <pc:spChg chg="add">
          <ac:chgData name="Vangramberen Sam" userId="S::sam.vangramberen@vlaanderen.be::7a47b92a-5806-457e-95cf-4f817b9e146b" providerId="AD" clId="Web-{A3014C38-B23E-A95F-E81D-0DF55A12D7CC}" dt="2024-02-02T13:20:06.420" v="204"/>
          <ac:spMkLst>
            <pc:docMk/>
            <pc:sldMk cId="1136633667" sldId="313"/>
            <ac:spMk id="39" creationId="{1BA7685F-6E2A-34A1-5E05-D21C45055009}"/>
          </ac:spMkLst>
        </pc:spChg>
        <pc:spChg chg="add">
          <ac:chgData name="Vangramberen Sam" userId="S::sam.vangramberen@vlaanderen.be::7a47b92a-5806-457e-95cf-4f817b9e146b" providerId="AD" clId="Web-{A3014C38-B23E-A95F-E81D-0DF55A12D7CC}" dt="2024-02-02T13:20:06.701" v="205"/>
          <ac:spMkLst>
            <pc:docMk/>
            <pc:sldMk cId="1136633667" sldId="313"/>
            <ac:spMk id="41" creationId="{60D44186-73E9-CD5B-78EC-AB22E2AA9EC5}"/>
          </ac:spMkLst>
        </pc:spChg>
        <pc:spChg chg="add">
          <ac:chgData name="Vangramberen Sam" userId="S::sam.vangramberen@vlaanderen.be::7a47b92a-5806-457e-95cf-4f817b9e146b" providerId="AD" clId="Web-{A3014C38-B23E-A95F-E81D-0DF55A12D7CC}" dt="2024-02-02T13:20:06.983" v="206"/>
          <ac:spMkLst>
            <pc:docMk/>
            <pc:sldMk cId="1136633667" sldId="313"/>
            <ac:spMk id="43" creationId="{D3632169-BF29-85CB-9D8D-682A204A91CC}"/>
          </ac:spMkLst>
        </pc:spChg>
        <pc:spChg chg="add">
          <ac:chgData name="Vangramberen Sam" userId="S::sam.vangramberen@vlaanderen.be::7a47b92a-5806-457e-95cf-4f817b9e146b" providerId="AD" clId="Web-{A3014C38-B23E-A95F-E81D-0DF55A12D7CC}" dt="2024-02-02T13:20:07.248" v="207"/>
          <ac:spMkLst>
            <pc:docMk/>
            <pc:sldMk cId="1136633667" sldId="313"/>
            <ac:spMk id="45" creationId="{9E9E9BA9-6D90-7AA6-062D-BBD52C763868}"/>
          </ac:spMkLst>
        </pc:spChg>
        <pc:spChg chg="add">
          <ac:chgData name="Vangramberen Sam" userId="S::sam.vangramberen@vlaanderen.be::7a47b92a-5806-457e-95cf-4f817b9e146b" providerId="AD" clId="Web-{A3014C38-B23E-A95F-E81D-0DF55A12D7CC}" dt="2024-02-02T13:20:07.514" v="208"/>
          <ac:spMkLst>
            <pc:docMk/>
            <pc:sldMk cId="1136633667" sldId="313"/>
            <ac:spMk id="47" creationId="{4F78B653-82B8-36EF-7E17-9B046B640098}"/>
          </ac:spMkLst>
        </pc:spChg>
        <pc:spChg chg="add">
          <ac:chgData name="Vangramberen Sam" userId="S::sam.vangramberen@vlaanderen.be::7a47b92a-5806-457e-95cf-4f817b9e146b" providerId="AD" clId="Web-{A3014C38-B23E-A95F-E81D-0DF55A12D7CC}" dt="2024-02-02T13:20:07.779" v="209"/>
          <ac:spMkLst>
            <pc:docMk/>
            <pc:sldMk cId="1136633667" sldId="313"/>
            <ac:spMk id="49" creationId="{940E7055-E95C-2E3A-CE48-3243F947D520}"/>
          </ac:spMkLst>
        </pc:spChg>
        <pc:spChg chg="add">
          <ac:chgData name="Vangramberen Sam" userId="S::sam.vangramberen@vlaanderen.be::7a47b92a-5806-457e-95cf-4f817b9e146b" providerId="AD" clId="Web-{A3014C38-B23E-A95F-E81D-0DF55A12D7CC}" dt="2024-02-02T13:20:08.045" v="210"/>
          <ac:spMkLst>
            <pc:docMk/>
            <pc:sldMk cId="1136633667" sldId="313"/>
            <ac:spMk id="51" creationId="{01D53FD8-AA42-0565-8262-94053BE3157D}"/>
          </ac:spMkLst>
        </pc:spChg>
        <pc:spChg chg="add">
          <ac:chgData name="Vangramberen Sam" userId="S::sam.vangramberen@vlaanderen.be::7a47b92a-5806-457e-95cf-4f817b9e146b" providerId="AD" clId="Web-{A3014C38-B23E-A95F-E81D-0DF55A12D7CC}" dt="2024-02-02T13:20:08.326" v="211"/>
          <ac:spMkLst>
            <pc:docMk/>
            <pc:sldMk cId="1136633667" sldId="313"/>
            <ac:spMk id="53" creationId="{71D2B2CF-2B80-E8C3-D40E-2742E31F5D6C}"/>
          </ac:spMkLst>
        </pc:spChg>
        <pc:spChg chg="add">
          <ac:chgData name="Vangramberen Sam" userId="S::sam.vangramberen@vlaanderen.be::7a47b92a-5806-457e-95cf-4f817b9e146b" providerId="AD" clId="Web-{A3014C38-B23E-A95F-E81D-0DF55A12D7CC}" dt="2024-02-02T13:20:08.592" v="212"/>
          <ac:spMkLst>
            <pc:docMk/>
            <pc:sldMk cId="1136633667" sldId="313"/>
            <ac:spMk id="55" creationId="{20FF7CB2-0D7F-B269-8B4C-ED033C57B077}"/>
          </ac:spMkLst>
        </pc:spChg>
        <pc:spChg chg="add">
          <ac:chgData name="Vangramberen Sam" userId="S::sam.vangramberen@vlaanderen.be::7a47b92a-5806-457e-95cf-4f817b9e146b" providerId="AD" clId="Web-{A3014C38-B23E-A95F-E81D-0DF55A12D7CC}" dt="2024-02-02T13:20:08.889" v="213"/>
          <ac:spMkLst>
            <pc:docMk/>
            <pc:sldMk cId="1136633667" sldId="313"/>
            <ac:spMk id="57" creationId="{C45B227B-6A7C-57D2-7336-11F4C5E8E1DE}"/>
          </ac:spMkLst>
        </pc:spChg>
        <pc:spChg chg="add">
          <ac:chgData name="Vangramberen Sam" userId="S::sam.vangramberen@vlaanderen.be::7a47b92a-5806-457e-95cf-4f817b9e146b" providerId="AD" clId="Web-{A3014C38-B23E-A95F-E81D-0DF55A12D7CC}" dt="2024-02-02T13:20:09.170" v="214"/>
          <ac:spMkLst>
            <pc:docMk/>
            <pc:sldMk cId="1136633667" sldId="313"/>
            <ac:spMk id="59" creationId="{816ABE79-6621-26FD-ACA9-5EDCDF9566B9}"/>
          </ac:spMkLst>
        </pc:spChg>
        <pc:spChg chg="add">
          <ac:chgData name="Vangramberen Sam" userId="S::sam.vangramberen@vlaanderen.be::7a47b92a-5806-457e-95cf-4f817b9e146b" providerId="AD" clId="Web-{A3014C38-B23E-A95F-E81D-0DF55A12D7CC}" dt="2024-02-02T13:20:09.436" v="215"/>
          <ac:spMkLst>
            <pc:docMk/>
            <pc:sldMk cId="1136633667" sldId="313"/>
            <ac:spMk id="61" creationId="{C5770AD1-3436-35BC-B863-21DDAD91E0BA}"/>
          </ac:spMkLst>
        </pc:spChg>
        <pc:spChg chg="add">
          <ac:chgData name="Vangramberen Sam" userId="S::sam.vangramberen@vlaanderen.be::7a47b92a-5806-457e-95cf-4f817b9e146b" providerId="AD" clId="Web-{A3014C38-B23E-A95F-E81D-0DF55A12D7CC}" dt="2024-02-02T13:20:09.717" v="216"/>
          <ac:spMkLst>
            <pc:docMk/>
            <pc:sldMk cId="1136633667" sldId="313"/>
            <ac:spMk id="63" creationId="{14CE827D-95D6-E93B-31AB-54477A8ABEC7}"/>
          </ac:spMkLst>
        </pc:spChg>
        <pc:spChg chg="mod">
          <ac:chgData name="Vangramberen Sam" userId="S::sam.vangramberen@vlaanderen.be::7a47b92a-5806-457e-95cf-4f817b9e146b" providerId="AD" clId="Web-{A3014C38-B23E-A95F-E81D-0DF55A12D7CC}" dt="2024-02-02T13:19:52.998" v="194" actId="20577"/>
          <ac:spMkLst>
            <pc:docMk/>
            <pc:sldMk cId="1136633667" sldId="313"/>
            <ac:spMk id="380" creationId="{5CC40980-9BE4-06F5-9E07-8E3D60B008B6}"/>
          </ac:spMkLst>
        </pc:spChg>
        <pc:spChg chg="del">
          <ac:chgData name="Vangramberen Sam" userId="S::sam.vangramberen@vlaanderen.be::7a47b92a-5806-457e-95cf-4f817b9e146b" providerId="AD" clId="Web-{A3014C38-B23E-A95F-E81D-0DF55A12D7CC}" dt="2024-02-02T13:19:47.669" v="190"/>
          <ac:spMkLst>
            <pc:docMk/>
            <pc:sldMk cId="1136633667" sldId="313"/>
            <ac:spMk id="381" creationId="{A02DE04B-C584-2109-92DF-80BA6B4F7A18}"/>
          </ac:spMkLst>
        </pc:spChg>
        <pc:spChg chg="del">
          <ac:chgData name="Vangramberen Sam" userId="S::sam.vangramberen@vlaanderen.be::7a47b92a-5806-457e-95cf-4f817b9e146b" providerId="AD" clId="Web-{A3014C38-B23E-A95F-E81D-0DF55A12D7CC}" dt="2024-02-02T13:19:47.669" v="189"/>
          <ac:spMkLst>
            <pc:docMk/>
            <pc:sldMk cId="1136633667" sldId="313"/>
            <ac:spMk id="382" creationId="{FB52CF2F-F5FC-8CE3-E44B-5AF813EBB777}"/>
          </ac:spMkLst>
        </pc:spChg>
        <pc:grpChg chg="add">
          <ac:chgData name="Vangramberen Sam" userId="S::sam.vangramberen@vlaanderen.be::7a47b92a-5806-457e-95cf-4f817b9e146b" providerId="AD" clId="Web-{A3014C38-B23E-A95F-E81D-0DF55A12D7CC}" dt="2024-02-02T13:20:04.154" v="196"/>
          <ac:grpSpMkLst>
            <pc:docMk/>
            <pc:sldMk cId="1136633667" sldId="313"/>
            <ac:grpSpMk id="23" creationId="{CC045CAA-50AB-1057-5DD8-40B431C40DA8}"/>
          </ac:grpSpMkLst>
        </pc:grpChg>
        <pc:graphicFrameChg chg="add">
          <ac:chgData name="Vangramberen Sam" userId="S::sam.vangramberen@vlaanderen.be::7a47b92a-5806-457e-95cf-4f817b9e146b" providerId="AD" clId="Web-{A3014C38-B23E-A95F-E81D-0DF55A12D7CC}" dt="2024-02-02T13:20:04.467" v="197"/>
          <ac:graphicFrameMkLst>
            <pc:docMk/>
            <pc:sldMk cId="1136633667" sldId="313"/>
            <ac:graphicFrameMk id="25" creationId="{9198F5DF-82A6-9FDB-2E51-957847637A03}"/>
          </ac:graphicFrameMkLst>
        </pc:graphicFrameChg>
        <pc:cxnChg chg="del">
          <ac:chgData name="Vangramberen Sam" userId="S::sam.vangramberen@vlaanderen.be::7a47b92a-5806-457e-95cf-4f817b9e146b" providerId="AD" clId="Web-{A3014C38-B23E-A95F-E81D-0DF55A12D7CC}" dt="2024-02-02T13:19:47.669" v="188"/>
          <ac:cxnSpMkLst>
            <pc:docMk/>
            <pc:sldMk cId="1136633667" sldId="313"/>
            <ac:cxnSpMk id="383" creationId="{064223A1-13E3-F608-21C9-2C2981183AF9}"/>
          </ac:cxnSpMkLst>
        </pc:cxnChg>
      </pc:sldChg>
      <pc:sldChg chg="add del replId">
        <pc:chgData name="Vangramberen Sam" userId="S::sam.vangramberen@vlaanderen.be::7a47b92a-5806-457e-95cf-4f817b9e146b" providerId="AD" clId="Web-{A3014C38-B23E-A95F-E81D-0DF55A12D7CC}" dt="2024-02-02T13:15:32.614" v="39"/>
        <pc:sldMkLst>
          <pc:docMk/>
          <pc:sldMk cId="3798765390" sldId="313"/>
        </pc:sldMkLst>
      </pc:sldChg>
      <pc:sldChg chg="addSp modSp new ord">
        <pc:chgData name="Vangramberen Sam" userId="S::sam.vangramberen@vlaanderen.be::7a47b92a-5806-457e-95cf-4f817b9e146b" providerId="AD" clId="Web-{A3014C38-B23E-A95F-E81D-0DF55A12D7CC}" dt="2024-02-02T13:22:49.207" v="337" actId="20577"/>
        <pc:sldMkLst>
          <pc:docMk/>
          <pc:sldMk cId="985096318" sldId="314"/>
        </pc:sldMkLst>
        <pc:spChg chg="add mod">
          <ac:chgData name="Vangramberen Sam" userId="S::sam.vangramberen@vlaanderen.be::7a47b92a-5806-457e-95cf-4f817b9e146b" providerId="AD" clId="Web-{A3014C38-B23E-A95F-E81D-0DF55A12D7CC}" dt="2024-02-02T13:22:11.487" v="286" actId="20577"/>
          <ac:spMkLst>
            <pc:docMk/>
            <pc:sldMk cId="985096318" sldId="314"/>
            <ac:spMk id="3" creationId="{0277AD03-2A86-73FC-C278-153A72CEC5A5}"/>
          </ac:spMkLst>
        </pc:spChg>
        <pc:spChg chg="add mod">
          <ac:chgData name="Vangramberen Sam" userId="S::sam.vangramberen@vlaanderen.be::7a47b92a-5806-457e-95cf-4f817b9e146b" providerId="AD" clId="Web-{A3014C38-B23E-A95F-E81D-0DF55A12D7CC}" dt="2024-02-02T13:22:49.207" v="337" actId="20577"/>
          <ac:spMkLst>
            <pc:docMk/>
            <pc:sldMk cId="985096318" sldId="314"/>
            <ac:spMk id="5" creationId="{8CF0CBB3-9D1E-0F97-A81D-1391814F5BB1}"/>
          </ac:spMkLst>
        </pc:spChg>
      </pc:sldChg>
      <pc:sldMasterChg chg="addSldLayout">
        <pc:chgData name="Vangramberen Sam" userId="S::sam.vangramberen@vlaanderen.be::7a47b92a-5806-457e-95cf-4f817b9e146b" providerId="AD" clId="Web-{A3014C38-B23E-A95F-E81D-0DF55A12D7CC}" dt="2024-02-02T13:17:29.712" v="146"/>
        <pc:sldMasterMkLst>
          <pc:docMk/>
          <pc:sldMasterMk cId="0" sldId="2147483648"/>
        </pc:sldMasterMkLst>
        <pc:sldLayoutChg chg="add">
          <pc:chgData name="Vangramberen Sam" userId="S::sam.vangramberen@vlaanderen.be::7a47b92a-5806-457e-95cf-4f817b9e146b" providerId="AD" clId="Web-{A3014C38-B23E-A95F-E81D-0DF55A12D7CC}" dt="2024-02-02T13:17:29.712" v="146"/>
          <pc:sldLayoutMkLst>
            <pc:docMk/>
            <pc:sldMasterMk cId="0" sldId="2147483648"/>
            <pc:sldLayoutMk cId="3332747157" sldId="2147483677"/>
          </pc:sldLayoutMkLst>
        </pc:sldLayoutChg>
      </pc:sldMasterChg>
    </pc:docChg>
  </pc:docChgLst>
  <pc:docChgLst>
    <pc:chgData name="Dassonneville Yaron" userId="S::yaron.dassonneville@vlaanderen.be::f00fbc3b-a7c3-459a-b6dd-9db3be5520da" providerId="AD" clId="Web-{1FEF60D0-F951-71D7-D5A3-3423111C5E6F}"/>
    <pc:docChg chg="modSld">
      <pc:chgData name="Dassonneville Yaron" userId="S::yaron.dassonneville@vlaanderen.be::f00fbc3b-a7c3-459a-b6dd-9db3be5520da" providerId="AD" clId="Web-{1FEF60D0-F951-71D7-D5A3-3423111C5E6F}" dt="2024-02-08T09:42:01.524" v="0" actId="1076"/>
      <pc:docMkLst>
        <pc:docMk/>
      </pc:docMkLst>
      <pc:sldChg chg="modSp">
        <pc:chgData name="Dassonneville Yaron" userId="S::yaron.dassonneville@vlaanderen.be::f00fbc3b-a7c3-459a-b6dd-9db3be5520da" providerId="AD" clId="Web-{1FEF60D0-F951-71D7-D5A3-3423111C5E6F}" dt="2024-02-08T09:42:01.524" v="0" actId="1076"/>
        <pc:sldMkLst>
          <pc:docMk/>
          <pc:sldMk cId="985096318" sldId="314"/>
        </pc:sldMkLst>
        <pc:spChg chg="mod">
          <ac:chgData name="Dassonneville Yaron" userId="S::yaron.dassonneville@vlaanderen.be::f00fbc3b-a7c3-459a-b6dd-9db3be5520da" providerId="AD" clId="Web-{1FEF60D0-F951-71D7-D5A3-3423111C5E6F}" dt="2024-02-08T09:42:01.524" v="0" actId="1076"/>
          <ac:spMkLst>
            <pc:docMk/>
            <pc:sldMk cId="985096318" sldId="314"/>
            <ac:spMk id="5" creationId="{8CF0CBB3-9D1E-0F97-A81D-1391814F5BB1}"/>
          </ac:spMkLst>
        </pc:spChg>
      </pc:sldChg>
    </pc:docChg>
  </pc:docChgLst>
  <pc:docChgLst>
    <pc:chgData name="Vangramberen Sam" userId="S::sam.vangramberen@vlaanderen.be::7a47b92a-5806-457e-95cf-4f817b9e146b" providerId="AD" clId="Web-{111CDA3E-ABB5-AEB1-07C7-A820933A4BD6}"/>
    <pc:docChg chg="">
      <pc:chgData name="Vangramberen Sam" userId="S::sam.vangramberen@vlaanderen.be::7a47b92a-5806-457e-95cf-4f817b9e146b" providerId="AD" clId="Web-{111CDA3E-ABB5-AEB1-07C7-A820933A4BD6}" dt="2024-02-13T14:45:22.653" v="0"/>
      <pc:docMkLst>
        <pc:docMk/>
      </pc:docMkLst>
      <pc:sldChg chg="delCm">
        <pc:chgData name="Vangramberen Sam" userId="S::sam.vangramberen@vlaanderen.be::7a47b92a-5806-457e-95cf-4f817b9e146b" providerId="AD" clId="Web-{111CDA3E-ABB5-AEB1-07C7-A820933A4BD6}" dt="2024-02-13T14:45:22.653" v="0"/>
        <pc:sldMkLst>
          <pc:docMk/>
          <pc:sldMk cId="1136633667" sldId="313"/>
        </pc:sldMkLst>
      </pc:sldChg>
    </pc:docChg>
  </pc:docChgLst>
  <pc:docChgLst>
    <pc:chgData name="Martens Isabaut" userId="e09322b7-9ba5-4ec2-b519-a79663da6881" providerId="ADAL" clId="{CEA23564-92F9-44B7-B140-39FA789DCDA4}"/>
    <pc:docChg chg="undo redo custSel addSld delSld modSld sldOrd">
      <pc:chgData name="Martens Isabaut" userId="e09322b7-9ba5-4ec2-b519-a79663da6881" providerId="ADAL" clId="{CEA23564-92F9-44B7-B140-39FA789DCDA4}" dt="2024-04-09T07:16:47.959" v="936" actId="1076"/>
      <pc:docMkLst>
        <pc:docMk/>
      </pc:docMkLst>
      <pc:sldChg chg="ord">
        <pc:chgData name="Martens Isabaut" userId="e09322b7-9ba5-4ec2-b519-a79663da6881" providerId="ADAL" clId="{CEA23564-92F9-44B7-B140-39FA789DCDA4}" dt="2024-04-05T06:22:34.164" v="0" actId="20578"/>
        <pc:sldMkLst>
          <pc:docMk/>
          <pc:sldMk cId="0" sldId="257"/>
        </pc:sldMkLst>
      </pc:sldChg>
      <pc:sldChg chg="addSp delSp modSp mod">
        <pc:chgData name="Martens Isabaut" userId="e09322b7-9ba5-4ec2-b519-a79663da6881" providerId="ADAL" clId="{CEA23564-92F9-44B7-B140-39FA789DCDA4}" dt="2024-04-08T13:38:12.621" v="871" actId="27309"/>
        <pc:sldMkLst>
          <pc:docMk/>
          <pc:sldMk cId="0" sldId="263"/>
        </pc:sldMkLst>
        <pc:graphicFrameChg chg="add del modGraphic">
          <ac:chgData name="Martens Isabaut" userId="e09322b7-9ba5-4ec2-b519-a79663da6881" providerId="ADAL" clId="{CEA23564-92F9-44B7-B140-39FA789DCDA4}" dt="2024-04-08T13:38:12.621" v="871" actId="27309"/>
          <ac:graphicFrameMkLst>
            <pc:docMk/>
            <pc:sldMk cId="0" sldId="263"/>
            <ac:graphicFrameMk id="3" creationId="{810C3C2B-7BE2-B3C9-51EF-D00DD676EA02}"/>
          </ac:graphicFrameMkLst>
        </pc:graphicFrameChg>
      </pc:sldChg>
      <pc:sldChg chg="modSp mod">
        <pc:chgData name="Martens Isabaut" userId="e09322b7-9ba5-4ec2-b519-a79663da6881" providerId="ADAL" clId="{CEA23564-92F9-44B7-B140-39FA789DCDA4}" dt="2024-04-08T12:45:24.549" v="391" actId="1076"/>
        <pc:sldMkLst>
          <pc:docMk/>
          <pc:sldMk cId="0" sldId="305"/>
        </pc:sldMkLst>
        <pc:spChg chg="mod">
          <ac:chgData name="Martens Isabaut" userId="e09322b7-9ba5-4ec2-b519-a79663da6881" providerId="ADAL" clId="{CEA23564-92F9-44B7-B140-39FA789DCDA4}" dt="2024-04-08T12:45:19.651" v="390" actId="1076"/>
          <ac:spMkLst>
            <pc:docMk/>
            <pc:sldMk cId="0" sldId="305"/>
            <ac:spMk id="735" creationId="{00000000-0000-0000-0000-000000000000}"/>
          </ac:spMkLst>
        </pc:spChg>
        <pc:spChg chg="mod">
          <ac:chgData name="Martens Isabaut" userId="e09322b7-9ba5-4ec2-b519-a79663da6881" providerId="ADAL" clId="{CEA23564-92F9-44B7-B140-39FA789DCDA4}" dt="2024-04-08T12:45:19.651" v="390" actId="1076"/>
          <ac:spMkLst>
            <pc:docMk/>
            <pc:sldMk cId="0" sldId="305"/>
            <ac:spMk id="736" creationId="{00000000-0000-0000-0000-000000000000}"/>
          </ac:spMkLst>
        </pc:spChg>
        <pc:spChg chg="mod">
          <ac:chgData name="Martens Isabaut" userId="e09322b7-9ba5-4ec2-b519-a79663da6881" providerId="ADAL" clId="{CEA23564-92F9-44B7-B140-39FA789DCDA4}" dt="2024-04-08T12:45:24.549" v="391" actId="1076"/>
          <ac:spMkLst>
            <pc:docMk/>
            <pc:sldMk cId="0" sldId="305"/>
            <ac:spMk id="737" creationId="{00000000-0000-0000-0000-000000000000}"/>
          </ac:spMkLst>
        </pc:spChg>
        <pc:spChg chg="mod">
          <ac:chgData name="Martens Isabaut" userId="e09322b7-9ba5-4ec2-b519-a79663da6881" providerId="ADAL" clId="{CEA23564-92F9-44B7-B140-39FA789DCDA4}" dt="2024-04-08T12:45:19.651" v="390" actId="1076"/>
          <ac:spMkLst>
            <pc:docMk/>
            <pc:sldMk cId="0" sldId="305"/>
            <ac:spMk id="738" creationId="{00000000-0000-0000-0000-000000000000}"/>
          </ac:spMkLst>
        </pc:spChg>
        <pc:spChg chg="mod">
          <ac:chgData name="Martens Isabaut" userId="e09322b7-9ba5-4ec2-b519-a79663da6881" providerId="ADAL" clId="{CEA23564-92F9-44B7-B140-39FA789DCDA4}" dt="2024-04-08T12:45:19.651" v="390" actId="1076"/>
          <ac:spMkLst>
            <pc:docMk/>
            <pc:sldMk cId="0" sldId="305"/>
            <ac:spMk id="739" creationId="{00000000-0000-0000-0000-000000000000}"/>
          </ac:spMkLst>
        </pc:spChg>
        <pc:grpChg chg="mod">
          <ac:chgData name="Martens Isabaut" userId="e09322b7-9ba5-4ec2-b519-a79663da6881" providerId="ADAL" clId="{CEA23564-92F9-44B7-B140-39FA789DCDA4}" dt="2024-04-08T12:45:19.651" v="390" actId="1076"/>
          <ac:grpSpMkLst>
            <pc:docMk/>
            <pc:sldMk cId="0" sldId="305"/>
            <ac:grpSpMk id="718" creationId="{00000000-0000-0000-0000-000000000000}"/>
          </ac:grpSpMkLst>
        </pc:grpChg>
        <pc:grpChg chg="mod">
          <ac:chgData name="Martens Isabaut" userId="e09322b7-9ba5-4ec2-b519-a79663da6881" providerId="ADAL" clId="{CEA23564-92F9-44B7-B140-39FA789DCDA4}" dt="2024-04-08T12:45:19.651" v="390" actId="1076"/>
          <ac:grpSpMkLst>
            <pc:docMk/>
            <pc:sldMk cId="0" sldId="305"/>
            <ac:grpSpMk id="724" creationId="{00000000-0000-0000-0000-000000000000}"/>
          </ac:grpSpMkLst>
        </pc:grpChg>
        <pc:grpChg chg="mod">
          <ac:chgData name="Martens Isabaut" userId="e09322b7-9ba5-4ec2-b519-a79663da6881" providerId="ADAL" clId="{CEA23564-92F9-44B7-B140-39FA789DCDA4}" dt="2024-04-08T12:45:19.651" v="390" actId="1076"/>
          <ac:grpSpMkLst>
            <pc:docMk/>
            <pc:sldMk cId="0" sldId="305"/>
            <ac:grpSpMk id="730" creationId="{00000000-0000-0000-0000-000000000000}"/>
          </ac:grpSpMkLst>
        </pc:grpChg>
      </pc:sldChg>
      <pc:sldChg chg="addSp modSp mod addCm delCm modCm">
        <pc:chgData name="Martens Isabaut" userId="e09322b7-9ba5-4ec2-b519-a79663da6881" providerId="ADAL" clId="{CEA23564-92F9-44B7-B140-39FA789DCDA4}" dt="2024-04-09T07:15:01.008" v="915" actId="1076"/>
        <pc:sldMkLst>
          <pc:docMk/>
          <pc:sldMk cId="2733910776" sldId="331"/>
        </pc:sldMkLst>
        <pc:spChg chg="mod">
          <ac:chgData name="Martens Isabaut" userId="e09322b7-9ba5-4ec2-b519-a79663da6881" providerId="ADAL" clId="{CEA23564-92F9-44B7-B140-39FA789DCDA4}" dt="2024-04-09T07:14:59.292" v="914" actId="14100"/>
          <ac:spMkLst>
            <pc:docMk/>
            <pc:sldMk cId="2733910776" sldId="331"/>
            <ac:spMk id="9" creationId="{1F279F0D-7796-0B73-CB88-BABCC4871E34}"/>
          </ac:spMkLst>
        </pc:spChg>
        <pc:spChg chg="mod">
          <ac:chgData name="Martens Isabaut" userId="e09322b7-9ba5-4ec2-b519-a79663da6881" providerId="ADAL" clId="{CEA23564-92F9-44B7-B140-39FA789DCDA4}" dt="2024-04-08T13:40:28.019" v="895" actId="14100"/>
          <ac:spMkLst>
            <pc:docMk/>
            <pc:sldMk cId="2733910776" sldId="331"/>
            <ac:spMk id="19" creationId="{9BC964FC-4CC2-B257-257E-641F258C967E}"/>
          </ac:spMkLst>
        </pc:spChg>
        <pc:grpChg chg="mod">
          <ac:chgData name="Martens Isabaut" userId="e09322b7-9ba5-4ec2-b519-a79663da6881" providerId="ADAL" clId="{CEA23564-92F9-44B7-B140-39FA789DCDA4}" dt="2024-04-09T07:15:01.008" v="915" actId="1076"/>
          <ac:grpSpMkLst>
            <pc:docMk/>
            <pc:sldMk cId="2733910776" sldId="331"/>
            <ac:grpSpMk id="20" creationId="{A068DBB3-ACF4-1ADD-2AC5-6590980529A7}"/>
          </ac:grpSpMkLst>
        </pc:grpChg>
        <pc:grpChg chg="mod">
          <ac:chgData name="Martens Isabaut" userId="e09322b7-9ba5-4ec2-b519-a79663da6881" providerId="ADAL" clId="{CEA23564-92F9-44B7-B140-39FA789DCDA4}" dt="2024-04-08T13:39:55.964" v="887" actId="1076"/>
          <ac:grpSpMkLst>
            <pc:docMk/>
            <pc:sldMk cId="2733910776" sldId="331"/>
            <ac:grpSpMk id="36" creationId="{F1561ABE-7C42-DB6E-84BB-D99363A3BE7F}"/>
          </ac:grpSpMkLst>
        </pc:grpChg>
        <pc:grpChg chg="mod">
          <ac:chgData name="Martens Isabaut" userId="e09322b7-9ba5-4ec2-b519-a79663da6881" providerId="ADAL" clId="{CEA23564-92F9-44B7-B140-39FA789DCDA4}" dt="2024-04-08T13:39:55.148" v="886" actId="1076"/>
          <ac:grpSpMkLst>
            <pc:docMk/>
            <pc:sldMk cId="2733910776" sldId="331"/>
            <ac:grpSpMk id="44" creationId="{D712BBB4-4D1E-AEBC-B393-FF657F0619A6}"/>
          </ac:grpSpMkLst>
        </pc:grpChg>
        <pc:cxnChg chg="add mod">
          <ac:chgData name="Martens Isabaut" userId="e09322b7-9ba5-4ec2-b519-a79663da6881" providerId="ADAL" clId="{CEA23564-92F9-44B7-B140-39FA789DCDA4}" dt="2024-04-09T07:15:01.008" v="915" actId="1076"/>
          <ac:cxnSpMkLst>
            <pc:docMk/>
            <pc:sldMk cId="2733910776" sldId="331"/>
            <ac:cxnSpMk id="3" creationId="{93610909-8996-7AEB-5873-76583F110AF0}"/>
          </ac:cxnSpMkLst>
        </pc:cxnChg>
        <pc:cxnChg chg="add mod">
          <ac:chgData name="Martens Isabaut" userId="e09322b7-9ba5-4ec2-b519-a79663da6881" providerId="ADAL" clId="{CEA23564-92F9-44B7-B140-39FA789DCDA4}" dt="2024-04-09T07:15:01.008" v="915" actId="1076"/>
          <ac:cxnSpMkLst>
            <pc:docMk/>
            <pc:sldMk cId="2733910776" sldId="331"/>
            <ac:cxnSpMk id="4" creationId="{A9904AE0-1FA8-07C6-79C5-891653B50635}"/>
          </ac:cxnSpMkLst>
        </pc:cxnChg>
      </pc:sldChg>
      <pc:sldChg chg="ord">
        <pc:chgData name="Martens Isabaut" userId="e09322b7-9ba5-4ec2-b519-a79663da6881" providerId="ADAL" clId="{CEA23564-92F9-44B7-B140-39FA789DCDA4}" dt="2024-04-08T13:38:58.492" v="879"/>
        <pc:sldMkLst>
          <pc:docMk/>
          <pc:sldMk cId="100334128" sldId="336"/>
        </pc:sldMkLst>
      </pc:sldChg>
      <pc:sldChg chg="modSp mod modCm">
        <pc:chgData name="Martens Isabaut" userId="e09322b7-9ba5-4ec2-b519-a79663da6881" providerId="ADAL" clId="{CEA23564-92F9-44B7-B140-39FA789DCDA4}" dt="2024-04-09T07:16:47.959" v="936" actId="1076"/>
        <pc:sldMkLst>
          <pc:docMk/>
          <pc:sldMk cId="2194078723" sldId="360"/>
        </pc:sldMkLst>
        <pc:spChg chg="mod">
          <ac:chgData name="Martens Isabaut" userId="e09322b7-9ba5-4ec2-b519-a79663da6881" providerId="ADAL" clId="{CEA23564-92F9-44B7-B140-39FA789DCDA4}" dt="2024-04-09T07:16:43.317" v="935" actId="1076"/>
          <ac:spMkLst>
            <pc:docMk/>
            <pc:sldMk cId="2194078723" sldId="360"/>
            <ac:spMk id="3" creationId="{629073C8-FB6B-CBEB-0CDF-E748272FC728}"/>
          </ac:spMkLst>
        </pc:spChg>
        <pc:spChg chg="mod">
          <ac:chgData name="Martens Isabaut" userId="e09322b7-9ba5-4ec2-b519-a79663da6881" providerId="ADAL" clId="{CEA23564-92F9-44B7-B140-39FA789DCDA4}" dt="2024-04-09T07:16:47.959" v="936" actId="1076"/>
          <ac:spMkLst>
            <pc:docMk/>
            <pc:sldMk cId="2194078723" sldId="360"/>
            <ac:spMk id="1018" creationId="{00000000-0000-0000-0000-000000000000}"/>
          </ac:spMkLst>
        </pc:spChg>
        <pc:spChg chg="mod">
          <ac:chgData name="Martens Isabaut" userId="e09322b7-9ba5-4ec2-b519-a79663da6881" providerId="ADAL" clId="{CEA23564-92F9-44B7-B140-39FA789DCDA4}" dt="2024-04-09T07:16:37.705" v="934" actId="14100"/>
          <ac:spMkLst>
            <pc:docMk/>
            <pc:sldMk cId="2194078723" sldId="360"/>
            <ac:spMk id="1020" creationId="{00000000-0000-0000-0000-000000000000}"/>
          </ac:spMkLst>
        </pc:spChg>
      </pc:sldChg>
      <pc:sldChg chg="modSp mod">
        <pc:chgData name="Martens Isabaut" userId="e09322b7-9ba5-4ec2-b519-a79663da6881" providerId="ADAL" clId="{CEA23564-92F9-44B7-B140-39FA789DCDA4}" dt="2024-04-08T13:45:02.844" v="903" actId="20577"/>
        <pc:sldMkLst>
          <pc:docMk/>
          <pc:sldMk cId="214547123" sldId="369"/>
        </pc:sldMkLst>
        <pc:spChg chg="mod">
          <ac:chgData name="Martens Isabaut" userId="e09322b7-9ba5-4ec2-b519-a79663da6881" providerId="ADAL" clId="{CEA23564-92F9-44B7-B140-39FA789DCDA4}" dt="2024-04-08T13:45:02.844" v="903" actId="20577"/>
          <ac:spMkLst>
            <pc:docMk/>
            <pc:sldMk cId="214547123" sldId="369"/>
            <ac:spMk id="8" creationId="{484E491A-CCFA-07A5-AAFA-073994DD3B9C}"/>
          </ac:spMkLst>
        </pc:spChg>
      </pc:sldChg>
      <pc:sldChg chg="ord">
        <pc:chgData name="Martens Isabaut" userId="e09322b7-9ba5-4ec2-b519-a79663da6881" providerId="ADAL" clId="{CEA23564-92F9-44B7-B140-39FA789DCDA4}" dt="2024-04-05T06:26:03.661" v="4"/>
        <pc:sldMkLst>
          <pc:docMk/>
          <pc:sldMk cId="836065192" sldId="373"/>
        </pc:sldMkLst>
      </pc:sldChg>
      <pc:sldChg chg="modSp mod ord">
        <pc:chgData name="Martens Isabaut" userId="e09322b7-9ba5-4ec2-b519-a79663da6881" providerId="ADAL" clId="{CEA23564-92F9-44B7-B140-39FA789DCDA4}" dt="2024-04-08T13:40:41.451" v="898" actId="20577"/>
        <pc:sldMkLst>
          <pc:docMk/>
          <pc:sldMk cId="2553610212" sldId="378"/>
        </pc:sldMkLst>
        <pc:spChg chg="mod">
          <ac:chgData name="Martens Isabaut" userId="e09322b7-9ba5-4ec2-b519-a79663da6881" providerId="ADAL" clId="{CEA23564-92F9-44B7-B140-39FA789DCDA4}" dt="2024-04-08T13:40:41.451" v="898" actId="20577"/>
          <ac:spMkLst>
            <pc:docMk/>
            <pc:sldMk cId="2553610212" sldId="378"/>
            <ac:spMk id="2" creationId="{CCA533CD-73FC-091E-CE22-FA4A826C2FD2}"/>
          </ac:spMkLst>
        </pc:spChg>
      </pc:sldChg>
      <pc:sldChg chg="modSp mod ord modNotesTx">
        <pc:chgData name="Martens Isabaut" userId="e09322b7-9ba5-4ec2-b519-a79663da6881" providerId="ADAL" clId="{CEA23564-92F9-44B7-B140-39FA789DCDA4}" dt="2024-04-08T13:37:53.574" v="869" actId="20577"/>
        <pc:sldMkLst>
          <pc:docMk/>
          <pc:sldMk cId="30565796" sldId="384"/>
        </pc:sldMkLst>
        <pc:spChg chg="mod">
          <ac:chgData name="Martens Isabaut" userId="e09322b7-9ba5-4ec2-b519-a79663da6881" providerId="ADAL" clId="{CEA23564-92F9-44B7-B140-39FA789DCDA4}" dt="2024-04-08T12:39:23.811" v="20" actId="20577"/>
          <ac:spMkLst>
            <pc:docMk/>
            <pc:sldMk cId="30565796" sldId="384"/>
            <ac:spMk id="3" creationId="{919B57FC-302E-0B32-AB71-216512E7BF95}"/>
          </ac:spMkLst>
        </pc:spChg>
        <pc:spChg chg="mod">
          <ac:chgData name="Martens Isabaut" userId="e09322b7-9ba5-4ec2-b519-a79663da6881" providerId="ADAL" clId="{CEA23564-92F9-44B7-B140-39FA789DCDA4}" dt="2024-04-08T12:39:10.429" v="19" actId="14100"/>
          <ac:spMkLst>
            <pc:docMk/>
            <pc:sldMk cId="30565796" sldId="384"/>
            <ac:spMk id="850" creationId="{00000000-0000-0000-0000-000000000000}"/>
          </ac:spMkLst>
        </pc:spChg>
      </pc:sldChg>
      <pc:sldChg chg="delSp modSp mod">
        <pc:chgData name="Martens Isabaut" userId="e09322b7-9ba5-4ec2-b519-a79663da6881" providerId="ADAL" clId="{CEA23564-92F9-44B7-B140-39FA789DCDA4}" dt="2024-04-08T12:39:03.273" v="18" actId="1076"/>
        <pc:sldMkLst>
          <pc:docMk/>
          <pc:sldMk cId="1886695809" sldId="385"/>
        </pc:sldMkLst>
        <pc:spChg chg="del">
          <ac:chgData name="Martens Isabaut" userId="e09322b7-9ba5-4ec2-b519-a79663da6881" providerId="ADAL" clId="{CEA23564-92F9-44B7-B140-39FA789DCDA4}" dt="2024-04-08T12:37:46.875" v="15" actId="478"/>
          <ac:spMkLst>
            <pc:docMk/>
            <pc:sldMk cId="1886695809" sldId="385"/>
            <ac:spMk id="2" creationId="{AB430617-099B-C55D-EB15-F6BEF0391098}"/>
          </ac:spMkLst>
        </pc:spChg>
        <pc:spChg chg="mod">
          <ac:chgData name="Martens Isabaut" userId="e09322b7-9ba5-4ec2-b519-a79663da6881" providerId="ADAL" clId="{CEA23564-92F9-44B7-B140-39FA789DCDA4}" dt="2024-04-08T12:39:03.273" v="18" actId="1076"/>
          <ac:spMkLst>
            <pc:docMk/>
            <pc:sldMk cId="1886695809" sldId="385"/>
            <ac:spMk id="5" creationId="{4D374351-A63E-B39C-1243-7A2E63ECC18A}"/>
          </ac:spMkLst>
        </pc:spChg>
      </pc:sldChg>
      <pc:sldChg chg="modSp mod modShow">
        <pc:chgData name="Martens Isabaut" userId="e09322b7-9ba5-4ec2-b519-a79663da6881" providerId="ADAL" clId="{CEA23564-92F9-44B7-B140-39FA789DCDA4}" dt="2024-04-08T13:50:05.390" v="908" actId="729"/>
        <pc:sldMkLst>
          <pc:docMk/>
          <pc:sldMk cId="3392484316" sldId="389"/>
        </pc:sldMkLst>
        <pc:spChg chg="mod">
          <ac:chgData name="Martens Isabaut" userId="e09322b7-9ba5-4ec2-b519-a79663da6881" providerId="ADAL" clId="{CEA23564-92F9-44B7-B140-39FA789DCDA4}" dt="2024-04-08T12:34:39.992" v="7" actId="404"/>
          <ac:spMkLst>
            <pc:docMk/>
            <pc:sldMk cId="3392484316" sldId="389"/>
            <ac:spMk id="41" creationId="{FB107B56-9E4B-3B34-85BD-1DCAF34B6512}"/>
          </ac:spMkLst>
        </pc:spChg>
        <pc:grpChg chg="ord">
          <ac:chgData name="Martens Isabaut" userId="e09322b7-9ba5-4ec2-b519-a79663da6881" providerId="ADAL" clId="{CEA23564-92F9-44B7-B140-39FA789DCDA4}" dt="2024-04-08T12:34:15.579" v="6" actId="167"/>
          <ac:grpSpMkLst>
            <pc:docMk/>
            <pc:sldMk cId="3392484316" sldId="389"/>
            <ac:grpSpMk id="44" creationId="{D712BBB4-4D1E-AEBC-B393-FF657F0619A6}"/>
          </ac:grpSpMkLst>
        </pc:grpChg>
      </pc:sldChg>
      <pc:sldChg chg="addSp delSp modSp mod">
        <pc:chgData name="Martens Isabaut" userId="e09322b7-9ba5-4ec2-b519-a79663da6881" providerId="ADAL" clId="{CEA23564-92F9-44B7-B140-39FA789DCDA4}" dt="2024-04-08T12:37:38.136" v="13" actId="20577"/>
        <pc:sldMkLst>
          <pc:docMk/>
          <pc:sldMk cId="1367543998" sldId="393"/>
        </pc:sldMkLst>
        <pc:spChg chg="del">
          <ac:chgData name="Martens Isabaut" userId="e09322b7-9ba5-4ec2-b519-a79663da6881" providerId="ADAL" clId="{CEA23564-92F9-44B7-B140-39FA789DCDA4}" dt="2024-04-08T12:37:11.082" v="11" actId="478"/>
          <ac:spMkLst>
            <pc:docMk/>
            <pc:sldMk cId="1367543998" sldId="393"/>
            <ac:spMk id="2" creationId="{AB430617-099B-C55D-EB15-F6BEF0391098}"/>
          </ac:spMkLst>
        </pc:spChg>
        <pc:spChg chg="mod">
          <ac:chgData name="Martens Isabaut" userId="e09322b7-9ba5-4ec2-b519-a79663da6881" providerId="ADAL" clId="{CEA23564-92F9-44B7-B140-39FA789DCDA4}" dt="2024-04-08T12:37:38.136" v="13" actId="20577"/>
          <ac:spMkLst>
            <pc:docMk/>
            <pc:sldMk cId="1367543998" sldId="393"/>
            <ac:spMk id="3" creationId="{A37FFBFD-BB35-5BA6-236D-D02CFE0C0B4C}"/>
          </ac:spMkLst>
        </pc:spChg>
        <pc:spChg chg="add del mod">
          <ac:chgData name="Martens Isabaut" userId="e09322b7-9ba5-4ec2-b519-a79663da6881" providerId="ADAL" clId="{CEA23564-92F9-44B7-B140-39FA789DCDA4}" dt="2024-04-08T12:37:12.857" v="12" actId="1076"/>
          <ac:spMkLst>
            <pc:docMk/>
            <pc:sldMk cId="1367543998" sldId="393"/>
            <ac:spMk id="5" creationId="{4D374351-A63E-B39C-1243-7A2E63ECC18A}"/>
          </ac:spMkLst>
        </pc:spChg>
      </pc:sldChg>
      <pc:sldChg chg="modSp mod">
        <pc:chgData name="Martens Isabaut" userId="e09322b7-9ba5-4ec2-b519-a79663da6881" providerId="ADAL" clId="{CEA23564-92F9-44B7-B140-39FA789DCDA4}" dt="2024-04-08T12:44:25.323" v="389" actId="20577"/>
        <pc:sldMkLst>
          <pc:docMk/>
          <pc:sldMk cId="3482667908" sldId="394"/>
        </pc:sldMkLst>
        <pc:spChg chg="mod">
          <ac:chgData name="Martens Isabaut" userId="e09322b7-9ba5-4ec2-b519-a79663da6881" providerId="ADAL" clId="{CEA23564-92F9-44B7-B140-39FA789DCDA4}" dt="2024-04-08T12:44:25.323" v="389" actId="20577"/>
          <ac:spMkLst>
            <pc:docMk/>
            <pc:sldMk cId="3482667908" sldId="394"/>
            <ac:spMk id="1090" creationId="{00000000-0000-0000-0000-000000000000}"/>
          </ac:spMkLst>
        </pc:spChg>
      </pc:sldChg>
      <pc:sldChg chg="del ord">
        <pc:chgData name="Martens Isabaut" userId="e09322b7-9ba5-4ec2-b519-a79663da6881" providerId="ADAL" clId="{CEA23564-92F9-44B7-B140-39FA789DCDA4}" dt="2024-04-08T12:43:53.831" v="385" actId="47"/>
        <pc:sldMkLst>
          <pc:docMk/>
          <pc:sldMk cId="4201800298" sldId="395"/>
        </pc:sldMkLst>
      </pc:sldChg>
      <pc:sldChg chg="addSp delSp modSp add mod modNotesTx">
        <pc:chgData name="Martens Isabaut" userId="e09322b7-9ba5-4ec2-b519-a79663da6881" providerId="ADAL" clId="{CEA23564-92F9-44B7-B140-39FA789DCDA4}" dt="2024-04-08T13:00:44.183" v="644" actId="1076"/>
        <pc:sldMkLst>
          <pc:docMk/>
          <pc:sldMk cId="1505653482" sldId="398"/>
        </pc:sldMkLst>
        <pc:spChg chg="add mod">
          <ac:chgData name="Martens Isabaut" userId="e09322b7-9ba5-4ec2-b519-a79663da6881" providerId="ADAL" clId="{CEA23564-92F9-44B7-B140-39FA789DCDA4}" dt="2024-04-08T12:52:23.774" v="558" actId="1076"/>
          <ac:spMkLst>
            <pc:docMk/>
            <pc:sldMk cId="1505653482" sldId="398"/>
            <ac:spMk id="2" creationId="{8F95DF4A-39F3-9602-1691-B9A229D5D486}"/>
          </ac:spMkLst>
        </pc:spChg>
        <pc:spChg chg="del mod">
          <ac:chgData name="Martens Isabaut" userId="e09322b7-9ba5-4ec2-b519-a79663da6881" providerId="ADAL" clId="{CEA23564-92F9-44B7-B140-39FA789DCDA4}" dt="2024-04-08T13:00:11.732" v="635" actId="478"/>
          <ac:spMkLst>
            <pc:docMk/>
            <pc:sldMk cId="1505653482" sldId="398"/>
            <ac:spMk id="3" creationId="{57F2E264-06C8-9A03-99EC-9CC1B99F9DAA}"/>
          </ac:spMkLst>
        </pc:spChg>
        <pc:spChg chg="del">
          <ac:chgData name="Martens Isabaut" userId="e09322b7-9ba5-4ec2-b519-a79663da6881" providerId="ADAL" clId="{CEA23564-92F9-44B7-B140-39FA789DCDA4}" dt="2024-04-08T12:44:17.874" v="387" actId="478"/>
          <ac:spMkLst>
            <pc:docMk/>
            <pc:sldMk cId="1505653482" sldId="398"/>
            <ac:spMk id="7" creationId="{FE174DC0-A7A7-3E1E-6AC5-73123BA7D372}"/>
          </ac:spMkLst>
        </pc:spChg>
        <pc:spChg chg="add mod">
          <ac:chgData name="Martens Isabaut" userId="e09322b7-9ba5-4ec2-b519-a79663da6881" providerId="ADAL" clId="{CEA23564-92F9-44B7-B140-39FA789DCDA4}" dt="2024-04-08T12:53:24.604" v="577" actId="20577"/>
          <ac:spMkLst>
            <pc:docMk/>
            <pc:sldMk cId="1505653482" sldId="398"/>
            <ac:spMk id="9" creationId="{FF43A114-DF1B-124D-621C-8B9BAC3CE0EE}"/>
          </ac:spMkLst>
        </pc:spChg>
        <pc:spChg chg="add del mod">
          <ac:chgData name="Martens Isabaut" userId="e09322b7-9ba5-4ec2-b519-a79663da6881" providerId="ADAL" clId="{CEA23564-92F9-44B7-B140-39FA789DCDA4}" dt="2024-04-08T12:59:52.204" v="629" actId="478"/>
          <ac:spMkLst>
            <pc:docMk/>
            <pc:sldMk cId="1505653482" sldId="398"/>
            <ac:spMk id="10" creationId="{52E8378E-E5F2-99D9-638B-F160AA4E0FC2}"/>
          </ac:spMkLst>
        </pc:spChg>
        <pc:spChg chg="add del mod">
          <ac:chgData name="Martens Isabaut" userId="e09322b7-9ba5-4ec2-b519-a79663da6881" providerId="ADAL" clId="{CEA23564-92F9-44B7-B140-39FA789DCDA4}" dt="2024-04-08T13:00:25.853" v="642" actId="1076"/>
          <ac:spMkLst>
            <pc:docMk/>
            <pc:sldMk cId="1505653482" sldId="398"/>
            <ac:spMk id="11" creationId="{5DDA0864-084F-F6AE-9442-0DCD3176A939}"/>
          </ac:spMkLst>
        </pc:spChg>
        <pc:spChg chg="add del mod">
          <ac:chgData name="Martens Isabaut" userId="e09322b7-9ba5-4ec2-b519-a79663da6881" providerId="ADAL" clId="{CEA23564-92F9-44B7-B140-39FA789DCDA4}" dt="2024-04-08T12:49:51.585" v="514" actId="478"/>
          <ac:spMkLst>
            <pc:docMk/>
            <pc:sldMk cId="1505653482" sldId="398"/>
            <ac:spMk id="12" creationId="{2F77F269-55E8-B689-D1EA-E7A4023CE9C4}"/>
          </ac:spMkLst>
        </pc:spChg>
        <pc:spChg chg="add mod">
          <ac:chgData name="Martens Isabaut" userId="e09322b7-9ba5-4ec2-b519-a79663da6881" providerId="ADAL" clId="{CEA23564-92F9-44B7-B140-39FA789DCDA4}" dt="2024-04-08T12:51:36.302" v="545" actId="1076"/>
          <ac:spMkLst>
            <pc:docMk/>
            <pc:sldMk cId="1505653482" sldId="398"/>
            <ac:spMk id="14" creationId="{F317655E-A408-15A8-7315-5465976867F8}"/>
          </ac:spMkLst>
        </pc:spChg>
        <pc:spChg chg="add mod">
          <ac:chgData name="Martens Isabaut" userId="e09322b7-9ba5-4ec2-b519-a79663da6881" providerId="ADAL" clId="{CEA23564-92F9-44B7-B140-39FA789DCDA4}" dt="2024-04-08T12:52:23.774" v="558" actId="1076"/>
          <ac:spMkLst>
            <pc:docMk/>
            <pc:sldMk cId="1505653482" sldId="398"/>
            <ac:spMk id="15" creationId="{D46BCA39-BE84-A67B-A7BB-BA283BCB4F02}"/>
          </ac:spMkLst>
        </pc:spChg>
        <pc:spChg chg="add mod">
          <ac:chgData name="Martens Isabaut" userId="e09322b7-9ba5-4ec2-b519-a79663da6881" providerId="ADAL" clId="{CEA23564-92F9-44B7-B140-39FA789DCDA4}" dt="2024-04-08T12:52:54.863" v="562" actId="1582"/>
          <ac:spMkLst>
            <pc:docMk/>
            <pc:sldMk cId="1505653482" sldId="398"/>
            <ac:spMk id="17" creationId="{F3014DBA-D379-5206-22CD-E13EC3D33793}"/>
          </ac:spMkLst>
        </pc:spChg>
        <pc:spChg chg="add mod">
          <ac:chgData name="Martens Isabaut" userId="e09322b7-9ba5-4ec2-b519-a79663da6881" providerId="ADAL" clId="{CEA23564-92F9-44B7-B140-39FA789DCDA4}" dt="2024-04-08T12:53:08.954" v="566" actId="14100"/>
          <ac:spMkLst>
            <pc:docMk/>
            <pc:sldMk cId="1505653482" sldId="398"/>
            <ac:spMk id="18" creationId="{2C8FB6C6-1727-F852-4E97-713F6BF6F92F}"/>
          </ac:spMkLst>
        </pc:spChg>
        <pc:spChg chg="add mod">
          <ac:chgData name="Martens Isabaut" userId="e09322b7-9ba5-4ec2-b519-a79663da6881" providerId="ADAL" clId="{CEA23564-92F9-44B7-B140-39FA789DCDA4}" dt="2024-04-08T13:00:00.341" v="630" actId="1076"/>
          <ac:spMkLst>
            <pc:docMk/>
            <pc:sldMk cId="1505653482" sldId="398"/>
            <ac:spMk id="19" creationId="{BD205A71-8888-649A-B882-F8A936D4E8D5}"/>
          </ac:spMkLst>
        </pc:spChg>
        <pc:spChg chg="add del mod">
          <ac:chgData name="Martens Isabaut" userId="e09322b7-9ba5-4ec2-b519-a79663da6881" providerId="ADAL" clId="{CEA23564-92F9-44B7-B140-39FA789DCDA4}" dt="2024-04-08T12:54:08.576" v="607"/>
          <ac:spMkLst>
            <pc:docMk/>
            <pc:sldMk cId="1505653482" sldId="398"/>
            <ac:spMk id="22" creationId="{1AC7FB63-1B3F-7533-C607-889E1695F61E}"/>
          </ac:spMkLst>
        </pc:spChg>
        <pc:spChg chg="add mod">
          <ac:chgData name="Martens Isabaut" userId="e09322b7-9ba5-4ec2-b519-a79663da6881" providerId="ADAL" clId="{CEA23564-92F9-44B7-B140-39FA789DCDA4}" dt="2024-04-08T12:54:18.611" v="619" actId="14100"/>
          <ac:spMkLst>
            <pc:docMk/>
            <pc:sldMk cId="1505653482" sldId="398"/>
            <ac:spMk id="23" creationId="{4C8B0EB4-5DED-FB9E-66A8-935E05987F4A}"/>
          </ac:spMkLst>
        </pc:spChg>
        <pc:spChg chg="add mod">
          <ac:chgData name="Martens Isabaut" userId="e09322b7-9ba5-4ec2-b519-a79663da6881" providerId="ADAL" clId="{CEA23564-92F9-44B7-B140-39FA789DCDA4}" dt="2024-04-08T12:54:30.781" v="628" actId="20577"/>
          <ac:spMkLst>
            <pc:docMk/>
            <pc:sldMk cId="1505653482" sldId="398"/>
            <ac:spMk id="24" creationId="{217A6ADB-2426-C03F-337A-B5E0C948662B}"/>
          </ac:spMkLst>
        </pc:spChg>
        <pc:spChg chg="add mod">
          <ac:chgData name="Martens Isabaut" userId="e09322b7-9ba5-4ec2-b519-a79663da6881" providerId="ADAL" clId="{CEA23564-92F9-44B7-B140-39FA789DCDA4}" dt="2024-04-08T13:00:44.183" v="644" actId="1076"/>
          <ac:spMkLst>
            <pc:docMk/>
            <pc:sldMk cId="1505653482" sldId="398"/>
            <ac:spMk id="25" creationId="{34BAE1FD-E865-71D7-42CA-00D87F67A60C}"/>
          </ac:spMkLst>
        </pc:spChg>
        <pc:spChg chg="add del mod">
          <ac:chgData name="Martens Isabaut" userId="e09322b7-9ba5-4ec2-b519-a79663da6881" providerId="ADAL" clId="{CEA23564-92F9-44B7-B140-39FA789DCDA4}" dt="2024-04-08T13:00:10.787" v="634" actId="14100"/>
          <ac:spMkLst>
            <pc:docMk/>
            <pc:sldMk cId="1505653482" sldId="398"/>
            <ac:spMk id="1090"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097"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098"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0"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1"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2"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3"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4"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5"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06"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107" creationId="{00000000-0000-0000-0000-000000000000}"/>
          </ac:spMkLst>
        </pc:spChg>
        <pc:spChg chg="mod">
          <ac:chgData name="Martens Isabaut" userId="e09322b7-9ba5-4ec2-b519-a79663da6881" providerId="ADAL" clId="{CEA23564-92F9-44B7-B140-39FA789DCDA4}" dt="2024-04-08T12:51:25.440" v="526" actId="1076"/>
          <ac:spMkLst>
            <pc:docMk/>
            <pc:sldMk cId="1505653482" sldId="398"/>
            <ac:spMk id="1108" creationId="{00000000-0000-0000-0000-000000000000}"/>
          </ac:spMkLst>
        </pc:spChg>
        <pc:spChg chg="mod">
          <ac:chgData name="Martens Isabaut" userId="e09322b7-9ba5-4ec2-b519-a79663da6881" providerId="ADAL" clId="{CEA23564-92F9-44B7-B140-39FA789DCDA4}" dt="2024-04-08T12:52:23.774" v="558" actId="1076"/>
          <ac:spMkLst>
            <pc:docMk/>
            <pc:sldMk cId="1505653482" sldId="398"/>
            <ac:spMk id="1109"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110" creationId="{00000000-0000-0000-0000-000000000000}"/>
          </ac:spMkLst>
        </pc:spChg>
        <pc:spChg chg="mod">
          <ac:chgData name="Martens Isabaut" userId="e09322b7-9ba5-4ec2-b519-a79663da6881" providerId="ADAL" clId="{CEA23564-92F9-44B7-B140-39FA789DCDA4}" dt="2024-04-08T12:50:36.045" v="522" actId="1076"/>
          <ac:spMkLst>
            <pc:docMk/>
            <pc:sldMk cId="1505653482" sldId="398"/>
            <ac:spMk id="1111"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112"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113" creationId="{00000000-0000-0000-0000-000000000000}"/>
          </ac:spMkLst>
        </pc:spChg>
        <pc:spChg chg="mod">
          <ac:chgData name="Martens Isabaut" userId="e09322b7-9ba5-4ec2-b519-a79663da6881" providerId="ADAL" clId="{CEA23564-92F9-44B7-B140-39FA789DCDA4}" dt="2024-04-08T12:50:33.047" v="521" actId="1076"/>
          <ac:spMkLst>
            <pc:docMk/>
            <pc:sldMk cId="1505653482" sldId="398"/>
            <ac:spMk id="1114"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15" creationId="{00000000-0000-0000-0000-000000000000}"/>
          </ac:spMkLst>
        </pc:spChg>
        <pc:spChg chg="del mod">
          <ac:chgData name="Martens Isabaut" userId="e09322b7-9ba5-4ec2-b519-a79663da6881" providerId="ADAL" clId="{CEA23564-92F9-44B7-B140-39FA789DCDA4}" dt="2024-04-08T12:51:38.992" v="547" actId="478"/>
          <ac:spMkLst>
            <pc:docMk/>
            <pc:sldMk cId="1505653482" sldId="398"/>
            <ac:spMk id="1116" creationId="{00000000-0000-0000-0000-000000000000}"/>
          </ac:spMkLst>
        </pc:spChg>
        <pc:spChg chg="del mod">
          <ac:chgData name="Martens Isabaut" userId="e09322b7-9ba5-4ec2-b519-a79663da6881" providerId="ADAL" clId="{CEA23564-92F9-44B7-B140-39FA789DCDA4}" dt="2024-04-08T12:52:03.932" v="553" actId="478"/>
          <ac:spMkLst>
            <pc:docMk/>
            <pc:sldMk cId="1505653482" sldId="398"/>
            <ac:spMk id="1117" creationId="{00000000-0000-0000-0000-000000000000}"/>
          </ac:spMkLst>
        </pc:spChg>
        <pc:spChg chg="del">
          <ac:chgData name="Martens Isabaut" userId="e09322b7-9ba5-4ec2-b519-a79663da6881" providerId="ADAL" clId="{CEA23564-92F9-44B7-B140-39FA789DCDA4}" dt="2024-04-08T12:50:06.492" v="515" actId="478"/>
          <ac:spMkLst>
            <pc:docMk/>
            <pc:sldMk cId="1505653482" sldId="398"/>
            <ac:spMk id="1118" creationId="{00000000-0000-0000-0000-000000000000}"/>
          </ac:spMkLst>
        </pc:spChg>
        <pc:spChg chg="mod">
          <ac:chgData name="Martens Isabaut" userId="e09322b7-9ba5-4ec2-b519-a79663da6881" providerId="ADAL" clId="{CEA23564-92F9-44B7-B140-39FA789DCDA4}" dt="2024-04-08T12:52:23.774" v="558" actId="1076"/>
          <ac:spMkLst>
            <pc:docMk/>
            <pc:sldMk cId="1505653482" sldId="398"/>
            <ac:spMk id="1119" creationId="{00000000-0000-0000-0000-000000000000}"/>
          </ac:spMkLst>
        </pc:spChg>
        <pc:spChg chg="del mod">
          <ac:chgData name="Martens Isabaut" userId="e09322b7-9ba5-4ec2-b519-a79663da6881" providerId="ADAL" clId="{CEA23564-92F9-44B7-B140-39FA789DCDA4}" dt="2024-04-08T13:00:05.418" v="631" actId="478"/>
          <ac:spMkLst>
            <pc:docMk/>
            <pc:sldMk cId="1505653482" sldId="398"/>
            <ac:spMk id="1123" creationId="{00000000-0000-0000-0000-000000000000}"/>
          </ac:spMkLst>
        </pc:spChg>
        <pc:cxnChg chg="add mod">
          <ac:chgData name="Martens Isabaut" userId="e09322b7-9ba5-4ec2-b519-a79663da6881" providerId="ADAL" clId="{CEA23564-92F9-44B7-B140-39FA789DCDA4}" dt="2024-04-08T12:52:23.774" v="558" actId="1076"/>
          <ac:cxnSpMkLst>
            <pc:docMk/>
            <pc:sldMk cId="1505653482" sldId="398"/>
            <ac:cxnSpMk id="4" creationId="{6F3EB7DF-39C7-39F1-FADF-AE207958CC3D}"/>
          </ac:cxnSpMkLst>
        </pc:cxnChg>
        <pc:cxnChg chg="add mod">
          <ac:chgData name="Martens Isabaut" userId="e09322b7-9ba5-4ec2-b519-a79663da6881" providerId="ADAL" clId="{CEA23564-92F9-44B7-B140-39FA789DCDA4}" dt="2024-04-08T12:51:25.440" v="526" actId="1076"/>
          <ac:cxnSpMkLst>
            <pc:docMk/>
            <pc:sldMk cId="1505653482" sldId="398"/>
            <ac:cxnSpMk id="13" creationId="{19EF36C5-B8CF-D62E-6870-5896CE3AC008}"/>
          </ac:cxnSpMkLst>
        </pc:cxnChg>
        <pc:cxnChg chg="add mod">
          <ac:chgData name="Martens Isabaut" userId="e09322b7-9ba5-4ec2-b519-a79663da6881" providerId="ADAL" clId="{CEA23564-92F9-44B7-B140-39FA789DCDA4}" dt="2024-04-08T12:52:23.774" v="558" actId="1076"/>
          <ac:cxnSpMkLst>
            <pc:docMk/>
            <pc:sldMk cId="1505653482" sldId="398"/>
            <ac:cxnSpMk id="16" creationId="{E9FBFFAB-B4E5-A30C-E365-46692D6B81B1}"/>
          </ac:cxnSpMkLst>
        </pc:cxnChg>
        <pc:cxnChg chg="add mod">
          <ac:chgData name="Martens Isabaut" userId="e09322b7-9ba5-4ec2-b519-a79663da6881" providerId="ADAL" clId="{CEA23564-92F9-44B7-B140-39FA789DCDA4}" dt="2024-04-08T12:54:03.716" v="605" actId="1582"/>
          <ac:cxnSpMkLst>
            <pc:docMk/>
            <pc:sldMk cId="1505653482" sldId="398"/>
            <ac:cxnSpMk id="21" creationId="{86495CF1-3733-A0F1-FB17-8BA330298A4C}"/>
          </ac:cxnSpMkLst>
        </pc:cxnChg>
        <pc:cxnChg chg="mod">
          <ac:chgData name="Martens Isabaut" userId="e09322b7-9ba5-4ec2-b519-a79663da6881" providerId="ADAL" clId="{CEA23564-92F9-44B7-B140-39FA789DCDA4}" dt="2024-04-08T12:50:33.047" v="521" actId="1076"/>
          <ac:cxnSpMkLst>
            <pc:docMk/>
            <pc:sldMk cId="1505653482" sldId="398"/>
            <ac:cxnSpMk id="1091" creationId="{00000000-0000-0000-0000-000000000000}"/>
          </ac:cxnSpMkLst>
        </pc:cxnChg>
        <pc:cxnChg chg="mod">
          <ac:chgData name="Martens Isabaut" userId="e09322b7-9ba5-4ec2-b519-a79663da6881" providerId="ADAL" clId="{CEA23564-92F9-44B7-B140-39FA789DCDA4}" dt="2024-04-08T12:50:33.047" v="521" actId="1076"/>
          <ac:cxnSpMkLst>
            <pc:docMk/>
            <pc:sldMk cId="1505653482" sldId="398"/>
            <ac:cxnSpMk id="1092" creationId="{00000000-0000-0000-0000-000000000000}"/>
          </ac:cxnSpMkLst>
        </pc:cxnChg>
        <pc:cxnChg chg="del mod">
          <ac:chgData name="Martens Isabaut" userId="e09322b7-9ba5-4ec2-b519-a79663da6881" providerId="ADAL" clId="{CEA23564-92F9-44B7-B140-39FA789DCDA4}" dt="2024-04-08T12:52:04.580" v="554" actId="478"/>
          <ac:cxnSpMkLst>
            <pc:docMk/>
            <pc:sldMk cId="1505653482" sldId="398"/>
            <ac:cxnSpMk id="1093" creationId="{00000000-0000-0000-0000-000000000000}"/>
          </ac:cxnSpMkLst>
        </pc:cxnChg>
        <pc:cxnChg chg="mod">
          <ac:chgData name="Martens Isabaut" userId="e09322b7-9ba5-4ec2-b519-a79663da6881" providerId="ADAL" clId="{CEA23564-92F9-44B7-B140-39FA789DCDA4}" dt="2024-04-08T12:51:25.440" v="526" actId="1076"/>
          <ac:cxnSpMkLst>
            <pc:docMk/>
            <pc:sldMk cId="1505653482" sldId="398"/>
            <ac:cxnSpMk id="1094" creationId="{00000000-0000-0000-0000-000000000000}"/>
          </ac:cxnSpMkLst>
        </pc:cxnChg>
        <pc:cxnChg chg="mod">
          <ac:chgData name="Martens Isabaut" userId="e09322b7-9ba5-4ec2-b519-a79663da6881" providerId="ADAL" clId="{CEA23564-92F9-44B7-B140-39FA789DCDA4}" dt="2024-04-08T12:52:23.774" v="558" actId="1076"/>
          <ac:cxnSpMkLst>
            <pc:docMk/>
            <pc:sldMk cId="1505653482" sldId="398"/>
            <ac:cxnSpMk id="1095" creationId="{00000000-0000-0000-0000-000000000000}"/>
          </ac:cxnSpMkLst>
        </pc:cxnChg>
        <pc:cxnChg chg="del mod">
          <ac:chgData name="Martens Isabaut" userId="e09322b7-9ba5-4ec2-b519-a79663da6881" providerId="ADAL" clId="{CEA23564-92F9-44B7-B140-39FA789DCDA4}" dt="2024-04-08T12:51:37.795" v="546" actId="478"/>
          <ac:cxnSpMkLst>
            <pc:docMk/>
            <pc:sldMk cId="1505653482" sldId="398"/>
            <ac:cxnSpMk id="1096" creationId="{00000000-0000-0000-0000-000000000000}"/>
          </ac:cxnSpMkLst>
        </pc:cxnChg>
        <pc:cxnChg chg="mod">
          <ac:chgData name="Martens Isabaut" userId="e09322b7-9ba5-4ec2-b519-a79663da6881" providerId="ADAL" clId="{CEA23564-92F9-44B7-B140-39FA789DCDA4}" dt="2024-04-08T12:50:33.047" v="521" actId="1076"/>
          <ac:cxnSpMkLst>
            <pc:docMk/>
            <pc:sldMk cId="1505653482" sldId="398"/>
            <ac:cxnSpMk id="1099" creationId="{00000000-0000-0000-0000-000000000000}"/>
          </ac:cxnSpMkLst>
        </pc:cxnChg>
        <pc:cxnChg chg="mod">
          <ac:chgData name="Martens Isabaut" userId="e09322b7-9ba5-4ec2-b519-a79663da6881" providerId="ADAL" clId="{CEA23564-92F9-44B7-B140-39FA789DCDA4}" dt="2024-04-08T12:52:23.774" v="558" actId="1076"/>
          <ac:cxnSpMkLst>
            <pc:docMk/>
            <pc:sldMk cId="1505653482" sldId="398"/>
            <ac:cxnSpMk id="1122" creationId="{00000000-0000-0000-0000-000000000000}"/>
          </ac:cxnSpMkLst>
        </pc:cxnChg>
      </pc:sldChg>
    </pc:docChg>
  </pc:docChgLst>
  <pc:docChgLst>
    <pc:chgData name="Annelies Hautekeete" userId="S::annelies.hautekeete_bornem.be#ext#@vlaamseoverheid.onmicrosoft.com::afebcf6b-0939-49d7-b43b-313eca0758d9" providerId="AD" clId="Web-{689D2CA6-2704-B265-1AA2-9D78FF358A4D}"/>
    <pc:docChg chg="modSld">
      <pc:chgData name="Annelies Hautekeete" userId="S::annelies.hautekeete_bornem.be#ext#@vlaamseoverheid.onmicrosoft.com::afebcf6b-0939-49d7-b43b-313eca0758d9" providerId="AD" clId="Web-{689D2CA6-2704-B265-1AA2-9D78FF358A4D}" dt="2024-02-12T16:08:13.016" v="2" actId="14100"/>
      <pc:docMkLst>
        <pc:docMk/>
      </pc:docMkLst>
      <pc:sldChg chg="modSp">
        <pc:chgData name="Annelies Hautekeete" userId="S::annelies.hautekeete_bornem.be#ext#@vlaamseoverheid.onmicrosoft.com::afebcf6b-0939-49d7-b43b-313eca0758d9" providerId="AD" clId="Web-{689D2CA6-2704-B265-1AA2-9D78FF358A4D}" dt="2024-02-12T16:08:13.016" v="2" actId="14100"/>
        <pc:sldMkLst>
          <pc:docMk/>
          <pc:sldMk cId="1886868343" sldId="311"/>
        </pc:sldMkLst>
        <pc:spChg chg="mod">
          <ac:chgData name="Annelies Hautekeete" userId="S::annelies.hautekeete_bornem.be#ext#@vlaamseoverheid.onmicrosoft.com::afebcf6b-0939-49d7-b43b-313eca0758d9" providerId="AD" clId="Web-{689D2CA6-2704-B265-1AA2-9D78FF358A4D}" dt="2024-02-12T16:08:13.016" v="2" actId="14100"/>
          <ac:spMkLst>
            <pc:docMk/>
            <pc:sldMk cId="1886868343" sldId="311"/>
            <ac:spMk id="268" creationId="{00000000-0000-0000-0000-000000000000}"/>
          </ac:spMkLst>
        </pc:spChg>
      </pc:sldChg>
    </pc:docChg>
  </pc:docChgLst>
  <pc:docChgLst>
    <pc:chgData name="Verbrugge Aline" userId="S::aline.verbrugge@vlaanderen.be::38e90b0a-c2da-403c-be89-d467f5b9de66" providerId="AD" clId="Web-{3EC70C69-8D50-F8C2-F3DE-A976A8763561}"/>
    <pc:docChg chg="addSld delSld modSld addMainMaster">
      <pc:chgData name="Verbrugge Aline" userId="S::aline.verbrugge@vlaanderen.be::38e90b0a-c2da-403c-be89-d467f5b9de66" providerId="AD" clId="Web-{3EC70C69-8D50-F8C2-F3DE-A976A8763561}" dt="2024-04-08T13:54:40.577" v="52"/>
      <pc:docMkLst>
        <pc:docMk/>
      </pc:docMkLst>
      <pc:sldChg chg="modSp">
        <pc:chgData name="Verbrugge Aline" userId="S::aline.verbrugge@vlaanderen.be::38e90b0a-c2da-403c-be89-d467f5b9de66" providerId="AD" clId="Web-{3EC70C69-8D50-F8C2-F3DE-A976A8763561}" dt="2024-04-08T13:54:40.577" v="52"/>
        <pc:sldMkLst>
          <pc:docMk/>
          <pc:sldMk cId="0" sldId="259"/>
        </pc:sldMkLst>
        <pc:graphicFrameChg chg="modGraphic">
          <ac:chgData name="Verbrugge Aline" userId="S::aline.verbrugge@vlaanderen.be::38e90b0a-c2da-403c-be89-d467f5b9de66" providerId="AD" clId="Web-{3EC70C69-8D50-F8C2-F3DE-A976A8763561}" dt="2024-04-08T13:54:40.577" v="52"/>
          <ac:graphicFrameMkLst>
            <pc:docMk/>
            <pc:sldMk cId="0" sldId="259"/>
            <ac:graphicFrameMk id="226" creationId="{00000000-0000-0000-0000-000000000000}"/>
          </ac:graphicFrameMkLst>
        </pc:graphicFrameChg>
      </pc:sldChg>
      <pc:sldChg chg="del">
        <pc:chgData name="Verbrugge Aline" userId="S::aline.verbrugge@vlaanderen.be::38e90b0a-c2da-403c-be89-d467f5b9de66" providerId="AD" clId="Web-{3EC70C69-8D50-F8C2-F3DE-A976A8763561}" dt="2024-04-08T12:54:43.885" v="25"/>
        <pc:sldMkLst>
          <pc:docMk/>
          <pc:sldMk cId="0" sldId="279"/>
        </pc:sldMkLst>
      </pc:sldChg>
      <pc:sldChg chg="del">
        <pc:chgData name="Verbrugge Aline" userId="S::aline.verbrugge@vlaanderen.be::38e90b0a-c2da-403c-be89-d467f5b9de66" providerId="AD" clId="Web-{3EC70C69-8D50-F8C2-F3DE-A976A8763561}" dt="2024-04-08T12:54:43.885" v="24"/>
        <pc:sldMkLst>
          <pc:docMk/>
          <pc:sldMk cId="0" sldId="280"/>
        </pc:sldMkLst>
      </pc:sldChg>
      <pc:sldChg chg="del">
        <pc:chgData name="Verbrugge Aline" userId="S::aline.verbrugge@vlaanderen.be::38e90b0a-c2da-403c-be89-d467f5b9de66" providerId="AD" clId="Web-{3EC70C69-8D50-F8C2-F3DE-A976A8763561}" dt="2024-04-08T12:54:43.885" v="23"/>
        <pc:sldMkLst>
          <pc:docMk/>
          <pc:sldMk cId="0" sldId="281"/>
        </pc:sldMkLst>
      </pc:sldChg>
      <pc:sldChg chg="del">
        <pc:chgData name="Verbrugge Aline" userId="S::aline.verbrugge@vlaanderen.be::38e90b0a-c2da-403c-be89-d467f5b9de66" providerId="AD" clId="Web-{3EC70C69-8D50-F8C2-F3DE-A976A8763561}" dt="2024-04-08T12:54:43.885" v="22"/>
        <pc:sldMkLst>
          <pc:docMk/>
          <pc:sldMk cId="0" sldId="282"/>
        </pc:sldMkLst>
      </pc:sldChg>
      <pc:sldChg chg="del">
        <pc:chgData name="Verbrugge Aline" userId="S::aline.verbrugge@vlaanderen.be::38e90b0a-c2da-403c-be89-d467f5b9de66" providerId="AD" clId="Web-{3EC70C69-8D50-F8C2-F3DE-A976A8763561}" dt="2024-04-08T12:54:43.885" v="21"/>
        <pc:sldMkLst>
          <pc:docMk/>
          <pc:sldMk cId="0" sldId="283"/>
        </pc:sldMkLst>
      </pc:sldChg>
      <pc:sldChg chg="del">
        <pc:chgData name="Verbrugge Aline" userId="S::aline.verbrugge@vlaanderen.be::38e90b0a-c2da-403c-be89-d467f5b9de66" providerId="AD" clId="Web-{3EC70C69-8D50-F8C2-F3DE-A976A8763561}" dt="2024-04-08T12:54:43.885" v="20"/>
        <pc:sldMkLst>
          <pc:docMk/>
          <pc:sldMk cId="1352396362" sldId="335"/>
        </pc:sldMkLst>
      </pc:sldChg>
      <pc:sldChg chg="modSp">
        <pc:chgData name="Verbrugge Aline" userId="S::aline.verbrugge@vlaanderen.be::38e90b0a-c2da-403c-be89-d467f5b9de66" providerId="AD" clId="Web-{3EC70C69-8D50-F8C2-F3DE-A976A8763561}" dt="2024-04-08T12:52:23.478" v="2" actId="20577"/>
        <pc:sldMkLst>
          <pc:docMk/>
          <pc:sldMk cId="100334128" sldId="336"/>
        </pc:sldMkLst>
        <pc:spChg chg="mod">
          <ac:chgData name="Verbrugge Aline" userId="S::aline.verbrugge@vlaanderen.be::38e90b0a-c2da-403c-be89-d467f5b9de66" providerId="AD" clId="Web-{3EC70C69-8D50-F8C2-F3DE-A976A8763561}" dt="2024-04-08T12:52:23.478" v="2" actId="20577"/>
          <ac:spMkLst>
            <pc:docMk/>
            <pc:sldMk cId="100334128" sldId="336"/>
            <ac:spMk id="1090" creationId="{00000000-0000-0000-0000-000000000000}"/>
          </ac:spMkLst>
        </pc:spChg>
      </pc:sldChg>
      <pc:sldChg chg="del">
        <pc:chgData name="Verbrugge Aline" userId="S::aline.verbrugge@vlaanderen.be::38e90b0a-c2da-403c-be89-d467f5b9de66" providerId="AD" clId="Web-{3EC70C69-8D50-F8C2-F3DE-A976A8763561}" dt="2024-04-08T12:54:31.213" v="17"/>
        <pc:sldMkLst>
          <pc:docMk/>
          <pc:sldMk cId="3531278028" sldId="361"/>
        </pc:sldMkLst>
      </pc:sldChg>
      <pc:sldChg chg="del">
        <pc:chgData name="Verbrugge Aline" userId="S::aline.verbrugge@vlaanderen.be::38e90b0a-c2da-403c-be89-d467f5b9de66" providerId="AD" clId="Web-{3EC70C69-8D50-F8C2-F3DE-A976A8763561}" dt="2024-04-08T12:54:32.791" v="18"/>
        <pc:sldMkLst>
          <pc:docMk/>
          <pc:sldMk cId="4133232044" sldId="362"/>
        </pc:sldMkLst>
      </pc:sldChg>
      <pc:sldChg chg="del">
        <pc:chgData name="Verbrugge Aline" userId="S::aline.verbrugge@vlaanderen.be::38e90b0a-c2da-403c-be89-d467f5b9de66" providerId="AD" clId="Web-{3EC70C69-8D50-F8C2-F3DE-A976A8763561}" dt="2024-04-08T12:54:34.135" v="19"/>
        <pc:sldMkLst>
          <pc:docMk/>
          <pc:sldMk cId="3806902817" sldId="363"/>
        </pc:sldMkLst>
      </pc:sldChg>
      <pc:sldChg chg="del">
        <pc:chgData name="Verbrugge Aline" userId="S::aline.verbrugge@vlaanderen.be::38e90b0a-c2da-403c-be89-d467f5b9de66" providerId="AD" clId="Web-{3EC70C69-8D50-F8C2-F3DE-A976A8763561}" dt="2024-04-08T12:55:02.260" v="28"/>
        <pc:sldMkLst>
          <pc:docMk/>
          <pc:sldMk cId="1429055605" sldId="365"/>
        </pc:sldMkLst>
      </pc:sldChg>
      <pc:sldChg chg="del">
        <pc:chgData name="Verbrugge Aline" userId="S::aline.verbrugge@vlaanderen.be::38e90b0a-c2da-403c-be89-d467f5b9de66" providerId="AD" clId="Web-{3EC70C69-8D50-F8C2-F3DE-A976A8763561}" dt="2024-04-08T12:55:02.260" v="27"/>
        <pc:sldMkLst>
          <pc:docMk/>
          <pc:sldMk cId="2725172216" sldId="366"/>
        </pc:sldMkLst>
      </pc:sldChg>
      <pc:sldChg chg="del">
        <pc:chgData name="Verbrugge Aline" userId="S::aline.verbrugge@vlaanderen.be::38e90b0a-c2da-403c-be89-d467f5b9de66" providerId="AD" clId="Web-{3EC70C69-8D50-F8C2-F3DE-A976A8763561}" dt="2024-04-08T12:55:02.260" v="26"/>
        <pc:sldMkLst>
          <pc:docMk/>
          <pc:sldMk cId="4155071787" sldId="367"/>
        </pc:sldMkLst>
      </pc:sldChg>
      <pc:sldChg chg="modSp">
        <pc:chgData name="Verbrugge Aline" userId="S::aline.verbrugge@vlaanderen.be::38e90b0a-c2da-403c-be89-d467f5b9de66" providerId="AD" clId="Web-{3EC70C69-8D50-F8C2-F3DE-A976A8763561}" dt="2024-04-08T13:45:15.125" v="50" actId="20577"/>
        <pc:sldMkLst>
          <pc:docMk/>
          <pc:sldMk cId="214547123" sldId="369"/>
        </pc:sldMkLst>
        <pc:spChg chg="mod">
          <ac:chgData name="Verbrugge Aline" userId="S::aline.verbrugge@vlaanderen.be::38e90b0a-c2da-403c-be89-d467f5b9de66" providerId="AD" clId="Web-{3EC70C69-8D50-F8C2-F3DE-A976A8763561}" dt="2024-04-08T13:45:15.125" v="50" actId="20577"/>
          <ac:spMkLst>
            <pc:docMk/>
            <pc:sldMk cId="214547123" sldId="369"/>
            <ac:spMk id="8" creationId="{484E491A-CCFA-07A5-AAFA-073994DD3B9C}"/>
          </ac:spMkLst>
        </pc:spChg>
      </pc:sldChg>
      <pc:sldChg chg="mod modShow">
        <pc:chgData name="Verbrugge Aline" userId="S::aline.verbrugge@vlaanderen.be::38e90b0a-c2da-403c-be89-d467f5b9de66" providerId="AD" clId="Web-{3EC70C69-8D50-F8C2-F3DE-A976A8763561}" dt="2024-04-08T12:52:40.338" v="3"/>
        <pc:sldMkLst>
          <pc:docMk/>
          <pc:sldMk cId="1381125873" sldId="376"/>
        </pc:sldMkLst>
      </pc:sldChg>
      <pc:sldChg chg="mod modShow">
        <pc:chgData name="Verbrugge Aline" userId="S::aline.verbrugge@vlaanderen.be::38e90b0a-c2da-403c-be89-d467f5b9de66" providerId="AD" clId="Web-{3EC70C69-8D50-F8C2-F3DE-A976A8763561}" dt="2024-04-08T13:42:02.875" v="32"/>
        <pc:sldMkLst>
          <pc:docMk/>
          <pc:sldMk cId="2553610212" sldId="378"/>
        </pc:sldMkLst>
      </pc:sldChg>
      <pc:sldChg chg="mod modShow">
        <pc:chgData name="Verbrugge Aline" userId="S::aline.verbrugge@vlaanderen.be::38e90b0a-c2da-403c-be89-d467f5b9de66" providerId="AD" clId="Web-{3EC70C69-8D50-F8C2-F3DE-A976A8763561}" dt="2024-04-08T12:52:40.509" v="5"/>
        <pc:sldMkLst>
          <pc:docMk/>
          <pc:sldMk cId="2012467567" sldId="379"/>
        </pc:sldMkLst>
      </pc:sldChg>
      <pc:sldChg chg="mod modShow">
        <pc:chgData name="Verbrugge Aline" userId="S::aline.verbrugge@vlaanderen.be::38e90b0a-c2da-403c-be89-d467f5b9de66" providerId="AD" clId="Web-{3EC70C69-8D50-F8C2-F3DE-A976A8763561}" dt="2024-04-08T12:52:40.650" v="6"/>
        <pc:sldMkLst>
          <pc:docMk/>
          <pc:sldMk cId="2219706895" sldId="380"/>
        </pc:sldMkLst>
      </pc:sldChg>
      <pc:sldChg chg="addSp delSp">
        <pc:chgData name="Verbrugge Aline" userId="S::aline.verbrugge@vlaanderen.be::38e90b0a-c2da-403c-be89-d467f5b9de66" providerId="AD" clId="Web-{3EC70C69-8D50-F8C2-F3DE-A976A8763561}" dt="2024-04-08T12:54:16.713" v="15"/>
        <pc:sldMkLst>
          <pc:docMk/>
          <pc:sldMk cId="30565796" sldId="384"/>
        </pc:sldMkLst>
        <pc:spChg chg="add del">
          <ac:chgData name="Verbrugge Aline" userId="S::aline.verbrugge@vlaanderen.be::38e90b0a-c2da-403c-be89-d467f5b9de66" providerId="AD" clId="Web-{3EC70C69-8D50-F8C2-F3DE-A976A8763561}" dt="2024-04-08T12:54:15.651" v="14"/>
          <ac:spMkLst>
            <pc:docMk/>
            <pc:sldMk cId="30565796" sldId="384"/>
            <ac:spMk id="854" creationId="{00000000-0000-0000-0000-000000000000}"/>
          </ac:spMkLst>
        </pc:spChg>
        <pc:picChg chg="add del">
          <ac:chgData name="Verbrugge Aline" userId="S::aline.verbrugge@vlaanderen.be::38e90b0a-c2da-403c-be89-d467f5b9de66" providerId="AD" clId="Web-{3EC70C69-8D50-F8C2-F3DE-A976A8763561}" dt="2024-04-08T12:54:14.541" v="13"/>
          <ac:picMkLst>
            <pc:docMk/>
            <pc:sldMk cId="30565796" sldId="384"/>
            <ac:picMk id="855" creationId="{00000000-0000-0000-0000-000000000000}"/>
          </ac:picMkLst>
        </pc:picChg>
        <pc:picChg chg="add del">
          <ac:chgData name="Verbrugge Aline" userId="S::aline.verbrugge@vlaanderen.be::38e90b0a-c2da-403c-be89-d467f5b9de66" providerId="AD" clId="Web-{3EC70C69-8D50-F8C2-F3DE-A976A8763561}" dt="2024-04-08T12:54:16.713" v="15"/>
          <ac:picMkLst>
            <pc:docMk/>
            <pc:sldMk cId="30565796" sldId="384"/>
            <ac:picMk id="856" creationId="{00000000-0000-0000-0000-000000000000}"/>
          </ac:picMkLst>
        </pc:picChg>
      </pc:sldChg>
      <pc:sldChg chg="mod modShow">
        <pc:chgData name="Verbrugge Aline" userId="S::aline.verbrugge@vlaanderen.be::38e90b0a-c2da-403c-be89-d467f5b9de66" providerId="AD" clId="Web-{3EC70C69-8D50-F8C2-F3DE-A976A8763561}" dt="2024-04-08T12:53:06.072" v="7"/>
        <pc:sldMkLst>
          <pc:docMk/>
          <pc:sldMk cId="2170703705" sldId="388"/>
        </pc:sldMkLst>
      </pc:sldChg>
      <pc:sldChg chg="del">
        <pc:chgData name="Verbrugge Aline" userId="S::aline.verbrugge@vlaanderen.be::38e90b0a-c2da-403c-be89-d467f5b9de66" providerId="AD" clId="Web-{3EC70C69-8D50-F8C2-F3DE-A976A8763561}" dt="2024-04-08T13:27:09.048" v="31"/>
        <pc:sldMkLst>
          <pc:docMk/>
          <pc:sldMk cId="2943020670" sldId="396"/>
        </pc:sldMkLst>
      </pc:sldChg>
      <pc:sldChg chg="add replId">
        <pc:chgData name="Verbrugge Aline" userId="S::aline.verbrugge@vlaanderen.be::38e90b0a-c2da-403c-be89-d467f5b9de66" providerId="AD" clId="Web-{3EC70C69-8D50-F8C2-F3DE-A976A8763561}" dt="2024-04-08T12:53:46.963" v="8"/>
        <pc:sldMkLst>
          <pc:docMk/>
          <pc:sldMk cId="2154163435" sldId="399"/>
        </pc:sldMkLst>
      </pc:sldChg>
      <pc:sldChg chg="add mod modShow">
        <pc:chgData name="Verbrugge Aline" userId="S::aline.verbrugge@vlaanderen.be::38e90b0a-c2da-403c-be89-d467f5b9de66" providerId="AD" clId="Web-{3EC70C69-8D50-F8C2-F3DE-A976A8763561}" dt="2024-04-08T13:46:06.250" v="51"/>
        <pc:sldMkLst>
          <pc:docMk/>
          <pc:sldMk cId="1880210091" sldId="400"/>
        </pc:sldMkLst>
      </pc:sldChg>
      <pc:sldChg chg="add del replId">
        <pc:chgData name="Verbrugge Aline" userId="S::aline.verbrugge@vlaanderen.be::38e90b0a-c2da-403c-be89-d467f5b9de66" providerId="AD" clId="Web-{3EC70C69-8D50-F8C2-F3DE-A976A8763561}" dt="2024-04-08T12:54:17.510" v="16"/>
        <pc:sldMkLst>
          <pc:docMk/>
          <pc:sldMk cId="3728165077" sldId="400"/>
        </pc:sldMkLst>
      </pc:sldChg>
      <pc:sldChg chg="add">
        <pc:chgData name="Verbrugge Aline" userId="S::aline.verbrugge@vlaanderen.be::38e90b0a-c2da-403c-be89-d467f5b9de66" providerId="AD" clId="Web-{3EC70C69-8D50-F8C2-F3DE-A976A8763561}" dt="2024-04-08T12:59:10.184" v="30"/>
        <pc:sldMkLst>
          <pc:docMk/>
          <pc:sldMk cId="1725006360" sldId="401"/>
        </pc:sldMkLst>
      </pc:sldChg>
      <pc:sldMasterChg chg="add addSldLayout">
        <pc:chgData name="Verbrugge Aline" userId="S::aline.verbrugge@vlaanderen.be::38e90b0a-c2da-403c-be89-d467f5b9de66" providerId="AD" clId="Web-{3EC70C69-8D50-F8C2-F3DE-A976A8763561}" dt="2024-04-08T12:59:10.169" v="29"/>
        <pc:sldMasterMkLst>
          <pc:docMk/>
          <pc:sldMasterMk cId="3863432926" sldId="2147483714"/>
        </pc:sldMasterMkLst>
        <pc:sldLayoutChg chg="add">
          <pc:chgData name="Verbrugge Aline" userId="S::aline.verbrugge@vlaanderen.be::38e90b0a-c2da-403c-be89-d467f5b9de66" providerId="AD" clId="Web-{3EC70C69-8D50-F8C2-F3DE-A976A8763561}" dt="2024-04-08T12:59:10.169" v="29"/>
          <pc:sldLayoutMkLst>
            <pc:docMk/>
            <pc:sldMasterMk cId="3863432926" sldId="2147483714"/>
            <pc:sldLayoutMk cId="1880967803" sldId="2147483715"/>
          </pc:sldLayoutMkLst>
        </pc:sldLayoutChg>
        <pc:sldLayoutChg chg="add">
          <pc:chgData name="Verbrugge Aline" userId="S::aline.verbrugge@vlaanderen.be::38e90b0a-c2da-403c-be89-d467f5b9de66" providerId="AD" clId="Web-{3EC70C69-8D50-F8C2-F3DE-A976A8763561}" dt="2024-04-08T12:59:10.169" v="29"/>
          <pc:sldLayoutMkLst>
            <pc:docMk/>
            <pc:sldMasterMk cId="3863432926" sldId="2147483714"/>
            <pc:sldLayoutMk cId="161880020" sldId="2147483716"/>
          </pc:sldLayoutMkLst>
        </pc:sldLayoutChg>
        <pc:sldLayoutChg chg="add">
          <pc:chgData name="Verbrugge Aline" userId="S::aline.verbrugge@vlaanderen.be::38e90b0a-c2da-403c-be89-d467f5b9de66" providerId="AD" clId="Web-{3EC70C69-8D50-F8C2-F3DE-A976A8763561}" dt="2024-04-08T12:59:10.169" v="29"/>
          <pc:sldLayoutMkLst>
            <pc:docMk/>
            <pc:sldMasterMk cId="3863432926" sldId="2147483714"/>
            <pc:sldLayoutMk cId="1887923690" sldId="2147483794"/>
          </pc:sldLayoutMkLst>
        </pc:sldLayoutChg>
        <pc:sldLayoutChg chg="add">
          <pc:chgData name="Verbrugge Aline" userId="S::aline.verbrugge@vlaanderen.be::38e90b0a-c2da-403c-be89-d467f5b9de66" providerId="AD" clId="Web-{3EC70C69-8D50-F8C2-F3DE-A976A8763561}" dt="2024-04-08T12:59:10.169" v="29"/>
          <pc:sldLayoutMkLst>
            <pc:docMk/>
            <pc:sldMasterMk cId="3863432926" sldId="2147483714"/>
            <pc:sldLayoutMk cId="369968443" sldId="2147483795"/>
          </pc:sldLayoutMkLst>
        </pc:sldLayoutChg>
      </pc:sldMasterChg>
    </pc:docChg>
  </pc:docChgLst>
  <pc:docChgLst>
    <pc:chgData name="Martens Isabaut" userId="S::isabaut.martens@vlaanderen.be::e09322b7-9ba5-4ec2-b519-a79663da6881" providerId="AD" clId="Web-{A69B4958-5180-827A-A722-FF8E2D7225F4}"/>
    <pc:docChg chg="addSld modSld sldOrd">
      <pc:chgData name="Martens Isabaut" userId="S::isabaut.martens@vlaanderen.be::e09322b7-9ba5-4ec2-b519-a79663da6881" providerId="AD" clId="Web-{A69B4958-5180-827A-A722-FF8E2D7225F4}" dt="2024-03-04T07:46:07.814" v="3"/>
      <pc:docMkLst>
        <pc:docMk/>
      </pc:docMkLst>
      <pc:sldChg chg="mod modShow">
        <pc:chgData name="Martens Isabaut" userId="S::isabaut.martens@vlaanderen.be::e09322b7-9ba5-4ec2-b519-a79663da6881" providerId="AD" clId="Web-{A69B4958-5180-827A-A722-FF8E2D7225F4}" dt="2024-03-04T07:44:41.136" v="0"/>
        <pc:sldMkLst>
          <pc:docMk/>
          <pc:sldMk cId="3622841116" sldId="347"/>
        </pc:sldMkLst>
      </pc:sldChg>
      <pc:sldChg chg="mod modShow">
        <pc:chgData name="Martens Isabaut" userId="S::isabaut.martens@vlaanderen.be::e09322b7-9ba5-4ec2-b519-a79663da6881" providerId="AD" clId="Web-{A69B4958-5180-827A-A722-FF8E2D7225F4}" dt="2024-03-04T07:44:41.261" v="1"/>
        <pc:sldMkLst>
          <pc:docMk/>
          <pc:sldMk cId="3808107709" sldId="349"/>
        </pc:sldMkLst>
      </pc:sldChg>
      <pc:sldChg chg="ord">
        <pc:chgData name="Martens Isabaut" userId="S::isabaut.martens@vlaanderen.be::e09322b7-9ba5-4ec2-b519-a79663da6881" providerId="AD" clId="Web-{A69B4958-5180-827A-A722-FF8E2D7225F4}" dt="2024-03-04T07:45:44.015" v="2"/>
        <pc:sldMkLst>
          <pc:docMk/>
          <pc:sldMk cId="3834155683" sldId="370"/>
        </pc:sldMkLst>
      </pc:sldChg>
      <pc:sldChg chg="add replId">
        <pc:chgData name="Martens Isabaut" userId="S::isabaut.martens@vlaanderen.be::e09322b7-9ba5-4ec2-b519-a79663da6881" providerId="AD" clId="Web-{A69B4958-5180-827A-A722-FF8E2D7225F4}" dt="2024-03-04T07:46:07.814" v="3"/>
        <pc:sldMkLst>
          <pc:docMk/>
          <pc:sldMk cId="1528500809" sldId="374"/>
        </pc:sldMkLst>
      </pc:sldChg>
    </pc:docChg>
  </pc:docChgLst>
  <pc:docChgLst>
    <pc:chgData name="Martens Isabaut" userId="S::isabaut.martens@vlaanderen.be::e09322b7-9ba5-4ec2-b519-a79663da6881" providerId="AD" clId="Web-{4153F263-ABAE-2923-D1A6-AEE8B5A7F623}"/>
    <pc:docChg chg="mod addSld delSld modSld sldOrd">
      <pc:chgData name="Martens Isabaut" userId="S::isabaut.martens@vlaanderen.be::e09322b7-9ba5-4ec2-b519-a79663da6881" providerId="AD" clId="Web-{4153F263-ABAE-2923-D1A6-AEE8B5A7F623}" dt="2024-03-27T16:07:01.924" v="489"/>
      <pc:docMkLst>
        <pc:docMk/>
      </pc:docMkLst>
      <pc:sldChg chg="modSp">
        <pc:chgData name="Martens Isabaut" userId="S::isabaut.martens@vlaanderen.be::e09322b7-9ba5-4ec2-b519-a79663da6881" providerId="AD" clId="Web-{4153F263-ABAE-2923-D1A6-AEE8B5A7F623}" dt="2024-03-27T14:17:18.162" v="14"/>
        <pc:sldMkLst>
          <pc:docMk/>
          <pc:sldMk cId="0" sldId="259"/>
        </pc:sldMkLst>
        <pc:graphicFrameChg chg="mod modGraphic">
          <ac:chgData name="Martens Isabaut" userId="S::isabaut.martens@vlaanderen.be::e09322b7-9ba5-4ec2-b519-a79663da6881" providerId="AD" clId="Web-{4153F263-ABAE-2923-D1A6-AEE8B5A7F623}" dt="2024-03-27T14:17:18.162" v="14"/>
          <ac:graphicFrameMkLst>
            <pc:docMk/>
            <pc:sldMk cId="0" sldId="259"/>
            <ac:graphicFrameMk id="226" creationId="{00000000-0000-0000-0000-000000000000}"/>
          </ac:graphicFrameMkLst>
        </pc:graphicFrameChg>
      </pc:sldChg>
      <pc:sldChg chg="modSp">
        <pc:chgData name="Martens Isabaut" userId="S::isabaut.martens@vlaanderen.be::e09322b7-9ba5-4ec2-b519-a79663da6881" providerId="AD" clId="Web-{4153F263-ABAE-2923-D1A6-AEE8B5A7F623}" dt="2024-03-27T14:17:55.569" v="17" actId="20577"/>
        <pc:sldMkLst>
          <pc:docMk/>
          <pc:sldMk cId="0" sldId="260"/>
        </pc:sldMkLst>
        <pc:spChg chg="mod">
          <ac:chgData name="Martens Isabaut" userId="S::isabaut.martens@vlaanderen.be::e09322b7-9ba5-4ec2-b519-a79663da6881" providerId="AD" clId="Web-{4153F263-ABAE-2923-D1A6-AEE8B5A7F623}" dt="2024-03-27T14:17:55.569" v="17" actId="20577"/>
          <ac:spMkLst>
            <pc:docMk/>
            <pc:sldMk cId="0" sldId="260"/>
            <ac:spMk id="233" creationId="{00000000-0000-0000-0000-000000000000}"/>
          </ac:spMkLst>
        </pc:spChg>
      </pc:sldChg>
      <pc:sldChg chg="mod modShow">
        <pc:chgData name="Martens Isabaut" userId="S::isabaut.martens@vlaanderen.be::e09322b7-9ba5-4ec2-b519-a79663da6881" providerId="AD" clId="Web-{4153F263-ABAE-2923-D1A6-AEE8B5A7F623}" dt="2024-03-27T14:18:16.632" v="18"/>
        <pc:sldMkLst>
          <pc:docMk/>
          <pc:sldMk cId="0" sldId="262"/>
        </pc:sldMkLst>
      </pc:sldChg>
      <pc:sldChg chg="mod modShow">
        <pc:chgData name="Martens Isabaut" userId="S::isabaut.martens@vlaanderen.be::e09322b7-9ba5-4ec2-b519-a79663da6881" providerId="AD" clId="Web-{4153F263-ABAE-2923-D1A6-AEE8B5A7F623}" dt="2024-03-27T15:13:05.055" v="52"/>
        <pc:sldMkLst>
          <pc:docMk/>
          <pc:sldMk cId="985096318" sldId="314"/>
        </pc:sldMkLst>
      </pc:sldChg>
      <pc:sldChg chg="mod ord modShow">
        <pc:chgData name="Martens Isabaut" userId="S::isabaut.martens@vlaanderen.be::e09322b7-9ba5-4ec2-b519-a79663da6881" providerId="AD" clId="Web-{4153F263-ABAE-2923-D1A6-AEE8B5A7F623}" dt="2024-03-27T14:21:01.762" v="21"/>
        <pc:sldMkLst>
          <pc:docMk/>
          <pc:sldMk cId="1543198157" sldId="342"/>
        </pc:sldMkLst>
      </pc:sldChg>
      <pc:sldChg chg="del">
        <pc:chgData name="Martens Isabaut" userId="S::isabaut.martens@vlaanderen.be::e09322b7-9ba5-4ec2-b519-a79663da6881" providerId="AD" clId="Web-{4153F263-ABAE-2923-D1A6-AEE8B5A7F623}" dt="2024-03-27T14:36:30.086" v="41"/>
        <pc:sldMkLst>
          <pc:docMk/>
          <pc:sldMk cId="2228634545" sldId="343"/>
        </pc:sldMkLst>
      </pc:sldChg>
      <pc:sldChg chg="mod modShow">
        <pc:chgData name="Martens Isabaut" userId="S::isabaut.martens@vlaanderen.be::e09322b7-9ba5-4ec2-b519-a79663da6881" providerId="AD" clId="Web-{4153F263-ABAE-2923-D1A6-AEE8B5A7F623}" dt="2024-03-27T16:07:01.924" v="489"/>
        <pc:sldMkLst>
          <pc:docMk/>
          <pc:sldMk cId="3780437777" sldId="346"/>
        </pc:sldMkLst>
      </pc:sldChg>
      <pc:sldChg chg="mod modShow">
        <pc:chgData name="Martens Isabaut" userId="S::isabaut.martens@vlaanderen.be::e09322b7-9ba5-4ec2-b519-a79663da6881" providerId="AD" clId="Web-{4153F263-ABAE-2923-D1A6-AEE8B5A7F623}" dt="2024-03-27T16:04:42.325" v="484"/>
        <pc:sldMkLst>
          <pc:docMk/>
          <pc:sldMk cId="3622841116" sldId="347"/>
        </pc:sldMkLst>
      </pc:sldChg>
      <pc:sldChg chg="mod modShow">
        <pc:chgData name="Martens Isabaut" userId="S::isabaut.martens@vlaanderen.be::e09322b7-9ba5-4ec2-b519-a79663da6881" providerId="AD" clId="Web-{4153F263-ABAE-2923-D1A6-AEE8B5A7F623}" dt="2024-03-27T16:04:41.888" v="481"/>
        <pc:sldMkLst>
          <pc:docMk/>
          <pc:sldMk cId="3808107709" sldId="349"/>
        </pc:sldMkLst>
      </pc:sldChg>
      <pc:sldChg chg="mod modShow">
        <pc:chgData name="Martens Isabaut" userId="S::isabaut.martens@vlaanderen.be::e09322b7-9ba5-4ec2-b519-a79663da6881" providerId="AD" clId="Web-{4153F263-ABAE-2923-D1A6-AEE8B5A7F623}" dt="2024-03-27T16:04:42.059" v="482"/>
        <pc:sldMkLst>
          <pc:docMk/>
          <pc:sldMk cId="3531278028" sldId="361"/>
        </pc:sldMkLst>
      </pc:sldChg>
      <pc:sldChg chg="mod modShow">
        <pc:chgData name="Martens Isabaut" userId="S::isabaut.martens@vlaanderen.be::e09322b7-9ba5-4ec2-b519-a79663da6881" providerId="AD" clId="Web-{4153F263-ABAE-2923-D1A6-AEE8B5A7F623}" dt="2024-03-27T16:04:42.513" v="485"/>
        <pc:sldMkLst>
          <pc:docMk/>
          <pc:sldMk cId="4133232044" sldId="362"/>
        </pc:sldMkLst>
      </pc:sldChg>
      <pc:sldChg chg="mod modShow">
        <pc:chgData name="Martens Isabaut" userId="S::isabaut.martens@vlaanderen.be::e09322b7-9ba5-4ec2-b519-a79663da6881" providerId="AD" clId="Web-{4153F263-ABAE-2923-D1A6-AEE8B5A7F623}" dt="2024-03-27T16:04:42.200" v="483"/>
        <pc:sldMkLst>
          <pc:docMk/>
          <pc:sldMk cId="3806902817" sldId="363"/>
        </pc:sldMkLst>
      </pc:sldChg>
      <pc:sldChg chg="modSp">
        <pc:chgData name="Martens Isabaut" userId="S::isabaut.martens@vlaanderen.be::e09322b7-9ba5-4ec2-b519-a79663da6881" providerId="AD" clId="Web-{4153F263-ABAE-2923-D1A6-AEE8B5A7F623}" dt="2024-03-27T14:26:44.866" v="40" actId="20577"/>
        <pc:sldMkLst>
          <pc:docMk/>
          <pc:sldMk cId="1528500809" sldId="374"/>
        </pc:sldMkLst>
        <pc:spChg chg="mod ord">
          <ac:chgData name="Martens Isabaut" userId="S::isabaut.martens@vlaanderen.be::e09322b7-9ba5-4ec2-b519-a79663da6881" providerId="AD" clId="Web-{4153F263-ABAE-2923-D1A6-AEE8B5A7F623}" dt="2024-03-27T14:22:10.452" v="34"/>
          <ac:spMkLst>
            <pc:docMk/>
            <pc:sldMk cId="1528500809" sldId="374"/>
            <ac:spMk id="3" creationId="{57F2E264-06C8-9A03-99EC-9CC1B99F9DAA}"/>
          </ac:spMkLst>
        </pc:spChg>
        <pc:spChg chg="mod">
          <ac:chgData name="Martens Isabaut" userId="S::isabaut.martens@vlaanderen.be::e09322b7-9ba5-4ec2-b519-a79663da6881" providerId="AD" clId="Web-{4153F263-ABAE-2923-D1A6-AEE8B5A7F623}" dt="2024-03-27T14:22:22.452" v="37" actId="20577"/>
          <ac:spMkLst>
            <pc:docMk/>
            <pc:sldMk cId="1528500809" sldId="374"/>
            <ac:spMk id="7" creationId="{FE174DC0-A7A7-3E1E-6AC5-73123BA7D372}"/>
          </ac:spMkLst>
        </pc:spChg>
        <pc:spChg chg="mod">
          <ac:chgData name="Martens Isabaut" userId="S::isabaut.martens@vlaanderen.be::e09322b7-9ba5-4ec2-b519-a79663da6881" providerId="AD" clId="Web-{4153F263-ABAE-2923-D1A6-AEE8B5A7F623}" dt="2024-03-27T14:21:41.248" v="26" actId="20577"/>
          <ac:spMkLst>
            <pc:docMk/>
            <pc:sldMk cId="1528500809" sldId="374"/>
            <ac:spMk id="1108" creationId="{00000000-0000-0000-0000-000000000000}"/>
          </ac:spMkLst>
        </pc:spChg>
        <pc:spChg chg="mod">
          <ac:chgData name="Martens Isabaut" userId="S::isabaut.martens@vlaanderen.be::e09322b7-9ba5-4ec2-b519-a79663da6881" providerId="AD" clId="Web-{4153F263-ABAE-2923-D1A6-AEE8B5A7F623}" dt="2024-03-27T14:26:44.866" v="40" actId="20577"/>
          <ac:spMkLst>
            <pc:docMk/>
            <pc:sldMk cId="1528500809" sldId="374"/>
            <ac:spMk id="1109" creationId="{00000000-0000-0000-0000-000000000000}"/>
          </ac:spMkLst>
        </pc:spChg>
        <pc:spChg chg="mod">
          <ac:chgData name="Martens Isabaut" userId="S::isabaut.martens@vlaanderen.be::e09322b7-9ba5-4ec2-b519-a79663da6881" providerId="AD" clId="Web-{4153F263-ABAE-2923-D1A6-AEE8B5A7F623}" dt="2024-03-27T14:21:51.920" v="29" actId="1076"/>
          <ac:spMkLst>
            <pc:docMk/>
            <pc:sldMk cId="1528500809" sldId="374"/>
            <ac:spMk id="1123" creationId="{00000000-0000-0000-0000-000000000000}"/>
          </ac:spMkLst>
        </pc:spChg>
      </pc:sldChg>
      <pc:sldChg chg="addSp delSp modSp add">
        <pc:chgData name="Martens Isabaut" userId="S::isabaut.martens@vlaanderen.be::e09322b7-9ba5-4ec2-b519-a79663da6881" providerId="AD" clId="Web-{4153F263-ABAE-2923-D1A6-AEE8B5A7F623}" dt="2024-03-27T16:06:58.221" v="488"/>
        <pc:sldMkLst>
          <pc:docMk/>
          <pc:sldMk cId="30565796" sldId="384"/>
        </pc:sldMkLst>
        <pc:spChg chg="add mod">
          <ac:chgData name="Martens Isabaut" userId="S::isabaut.martens@vlaanderen.be::e09322b7-9ba5-4ec2-b519-a79663da6881" providerId="AD" clId="Web-{4153F263-ABAE-2923-D1A6-AEE8B5A7F623}" dt="2024-03-27T16:06:58.221" v="488"/>
          <ac:spMkLst>
            <pc:docMk/>
            <pc:sldMk cId="30565796" sldId="384"/>
            <ac:spMk id="2" creationId="{BF0F37AA-8376-689D-4568-6DA2569B0E0E}"/>
          </ac:spMkLst>
        </pc:spChg>
        <pc:spChg chg="mod">
          <ac:chgData name="Martens Isabaut" userId="S::isabaut.martens@vlaanderen.be::e09322b7-9ba5-4ec2-b519-a79663da6881" providerId="AD" clId="Web-{4153F263-ABAE-2923-D1A6-AEE8B5A7F623}" dt="2024-03-27T15:30:56.375" v="400"/>
          <ac:spMkLst>
            <pc:docMk/>
            <pc:sldMk cId="30565796" sldId="384"/>
            <ac:spMk id="3" creationId="{919B57FC-302E-0B32-AB71-216512E7BF95}"/>
          </ac:spMkLst>
        </pc:spChg>
        <pc:spChg chg="mod">
          <ac:chgData name="Martens Isabaut" userId="S::isabaut.martens@vlaanderen.be::e09322b7-9ba5-4ec2-b519-a79663da6881" providerId="AD" clId="Web-{4153F263-ABAE-2923-D1A6-AEE8B5A7F623}" dt="2024-03-27T15:36:38.857" v="480" actId="20577"/>
          <ac:spMkLst>
            <pc:docMk/>
            <pc:sldMk cId="30565796" sldId="384"/>
            <ac:spMk id="5" creationId="{B25392CC-84D4-97EA-8838-19C4D5651B50}"/>
          </ac:spMkLst>
        </pc:spChg>
        <pc:spChg chg="add del">
          <ac:chgData name="Martens Isabaut" userId="S::isabaut.martens@vlaanderen.be::e09322b7-9ba5-4ec2-b519-a79663da6881" providerId="AD" clId="Web-{4153F263-ABAE-2923-D1A6-AEE8B5A7F623}" dt="2024-03-27T15:25:38.957" v="147"/>
          <ac:spMkLst>
            <pc:docMk/>
            <pc:sldMk cId="30565796" sldId="384"/>
            <ac:spMk id="851" creationId="{00000000-0000-0000-0000-000000000000}"/>
          </ac:spMkLst>
        </pc:spChg>
        <pc:spChg chg="mod">
          <ac:chgData name="Martens Isabaut" userId="S::isabaut.martens@vlaanderen.be::e09322b7-9ba5-4ec2-b519-a79663da6881" providerId="AD" clId="Web-{4153F263-ABAE-2923-D1A6-AEE8B5A7F623}" dt="2024-03-27T15:24:50.549" v="132" actId="14100"/>
          <ac:spMkLst>
            <pc:docMk/>
            <pc:sldMk cId="30565796" sldId="384"/>
            <ac:spMk id="852" creationId="{00000000-0000-0000-0000-000000000000}"/>
          </ac:spMkLst>
        </pc:spChg>
        <pc:spChg chg="mod">
          <ac:chgData name="Martens Isabaut" userId="S::isabaut.martens@vlaanderen.be::e09322b7-9ba5-4ec2-b519-a79663da6881" providerId="AD" clId="Web-{4153F263-ABAE-2923-D1A6-AEE8B5A7F623}" dt="2024-03-27T15:31:23.642" v="409" actId="20577"/>
          <ac:spMkLst>
            <pc:docMk/>
            <pc:sldMk cId="30565796" sldId="384"/>
            <ac:spMk id="854" creationId="{00000000-0000-0000-0000-000000000000}"/>
          </ac:spMkLst>
        </pc:spChg>
      </pc:sldChg>
    </pc:docChg>
  </pc:docChgLst>
  <pc:docChgLst>
    <pc:chgData name="Verbrugge Aline" userId="S::aline.verbrugge@vlaanderen.be::38e90b0a-c2da-403c-be89-d467f5b9de66" providerId="AD" clId="Web-{0B633ED6-8F6C-1013-C368-DE3E05D9C3DE}"/>
    <pc:docChg chg="addSld modSld">
      <pc:chgData name="Verbrugge Aline" userId="S::aline.verbrugge@vlaanderen.be::38e90b0a-c2da-403c-be89-d467f5b9de66" providerId="AD" clId="Web-{0B633ED6-8F6C-1013-C368-DE3E05D9C3DE}" dt="2024-03-27T17:44:33.362" v="5" actId="1076"/>
      <pc:docMkLst>
        <pc:docMk/>
      </pc:docMkLst>
      <pc:sldChg chg="addSp modSp new modNotes">
        <pc:chgData name="Verbrugge Aline" userId="S::aline.verbrugge@vlaanderen.be::38e90b0a-c2da-403c-be89-d467f5b9de66" providerId="AD" clId="Web-{0B633ED6-8F6C-1013-C368-DE3E05D9C3DE}" dt="2024-03-27T17:44:33.362" v="5" actId="1076"/>
        <pc:sldMkLst>
          <pc:docMk/>
          <pc:sldMk cId="1638631849" sldId="397"/>
        </pc:sldMkLst>
        <pc:picChg chg="add mod">
          <ac:chgData name="Verbrugge Aline" userId="S::aline.verbrugge@vlaanderen.be::38e90b0a-c2da-403c-be89-d467f5b9de66" providerId="AD" clId="Web-{0B633ED6-8F6C-1013-C368-DE3E05D9C3DE}" dt="2024-03-27T17:44:33.362" v="5" actId="1076"/>
          <ac:picMkLst>
            <pc:docMk/>
            <pc:sldMk cId="1638631849" sldId="397"/>
            <ac:picMk id="2" creationId="{7C42CAE4-046E-26D5-0A93-0AB32711DCCC}"/>
          </ac:picMkLst>
        </pc:picChg>
      </pc:sldChg>
    </pc:docChg>
  </pc:docChgLst>
  <pc:docChgLst>
    <pc:chgData name="Verbrugge Aline" userId="S::aline.verbrugge@vlaanderen.be::38e90b0a-c2da-403c-be89-d467f5b9de66" providerId="AD" clId="Web-{E414669E-21E8-39D5-95CB-5742BD7BE43F}"/>
    <pc:docChg chg="addSld delSld modSld sldOrd">
      <pc:chgData name="Verbrugge Aline" userId="S::aline.verbrugge@vlaanderen.be::38e90b0a-c2da-403c-be89-d467f5b9de66" providerId="AD" clId="Web-{E414669E-21E8-39D5-95CB-5742BD7BE43F}" dt="2024-02-22T15:22:09.887" v="3030"/>
      <pc:docMkLst>
        <pc:docMk/>
      </pc:docMkLst>
      <pc:sldChg chg="modSp addCm delCm">
        <pc:chgData name="Verbrugge Aline" userId="S::aline.verbrugge@vlaanderen.be::38e90b0a-c2da-403c-be89-d467f5b9de66" providerId="AD" clId="Web-{E414669E-21E8-39D5-95CB-5742BD7BE43F}" dt="2024-02-22T10:20:14.861" v="1584"/>
        <pc:sldMkLst>
          <pc:docMk/>
          <pc:sldMk cId="0" sldId="258"/>
        </pc:sldMkLst>
        <pc:spChg chg="mod">
          <ac:chgData name="Verbrugge Aline" userId="S::aline.verbrugge@vlaanderen.be::38e90b0a-c2da-403c-be89-d467f5b9de66" providerId="AD" clId="Web-{E414669E-21E8-39D5-95CB-5742BD7BE43F}" dt="2024-02-22T10:20:04.236" v="1583" actId="1076"/>
          <ac:spMkLst>
            <pc:docMk/>
            <pc:sldMk cId="0" sldId="258"/>
            <ac:spMk id="214" creationId="{00000000-0000-0000-0000-000000000000}"/>
          </ac:spMkLst>
        </pc:spChg>
      </pc:sldChg>
      <pc:sldChg chg="addCm">
        <pc:chgData name="Verbrugge Aline" userId="S::aline.verbrugge@vlaanderen.be::38e90b0a-c2da-403c-be89-d467f5b9de66" providerId="AD" clId="Web-{E414669E-21E8-39D5-95CB-5742BD7BE43F}" dt="2024-02-22T09:35:45.625" v="1344"/>
        <pc:sldMkLst>
          <pc:docMk/>
          <pc:sldMk cId="0" sldId="259"/>
        </pc:sldMkLst>
      </pc:sldChg>
      <pc:sldChg chg="modNotes">
        <pc:chgData name="Verbrugge Aline" userId="S::aline.verbrugge@vlaanderen.be::38e90b0a-c2da-403c-be89-d467f5b9de66" providerId="AD" clId="Web-{E414669E-21E8-39D5-95CB-5742BD7BE43F}" dt="2024-02-22T10:10:27.716" v="1473"/>
        <pc:sldMkLst>
          <pc:docMk/>
          <pc:sldMk cId="0" sldId="260"/>
        </pc:sldMkLst>
      </pc:sldChg>
      <pc:sldChg chg="modSp">
        <pc:chgData name="Verbrugge Aline" userId="S::aline.verbrugge@vlaanderen.be::38e90b0a-c2da-403c-be89-d467f5b9de66" providerId="AD" clId="Web-{E414669E-21E8-39D5-95CB-5742BD7BE43F}" dt="2024-02-22T12:31:24.024" v="1873"/>
        <pc:sldMkLst>
          <pc:docMk/>
          <pc:sldMk cId="0" sldId="262"/>
        </pc:sldMkLst>
        <pc:spChg chg="mod">
          <ac:chgData name="Verbrugge Aline" userId="S::aline.verbrugge@vlaanderen.be::38e90b0a-c2da-403c-be89-d467f5b9de66" providerId="AD" clId="Web-{E414669E-21E8-39D5-95CB-5742BD7BE43F}" dt="2024-02-22T12:31:24.024" v="1873"/>
          <ac:spMkLst>
            <pc:docMk/>
            <pc:sldMk cId="0" sldId="262"/>
            <ac:spMk id="250" creationId="{00000000-0000-0000-0000-000000000000}"/>
          </ac:spMkLst>
        </pc:spChg>
      </pc:sldChg>
      <pc:sldChg chg="addCm">
        <pc:chgData name="Verbrugge Aline" userId="S::aline.verbrugge@vlaanderen.be::38e90b0a-c2da-403c-be89-d467f5b9de66" providerId="AD" clId="Web-{E414669E-21E8-39D5-95CB-5742BD7BE43F}" dt="2024-02-22T09:32:03.289" v="1268"/>
        <pc:sldMkLst>
          <pc:docMk/>
          <pc:sldMk cId="0" sldId="263"/>
        </pc:sldMkLst>
      </pc:sldChg>
      <pc:sldChg chg="mod modShow">
        <pc:chgData name="Verbrugge Aline" userId="S::aline.verbrugge@vlaanderen.be::38e90b0a-c2da-403c-be89-d467f5b9de66" providerId="AD" clId="Web-{E414669E-21E8-39D5-95CB-5742BD7BE43F}" dt="2024-02-22T08:05:16.193" v="61"/>
        <pc:sldMkLst>
          <pc:docMk/>
          <pc:sldMk cId="0" sldId="268"/>
        </pc:sldMkLst>
      </pc:sldChg>
      <pc:sldChg chg="mod modShow">
        <pc:chgData name="Verbrugge Aline" userId="S::aline.verbrugge@vlaanderen.be::38e90b0a-c2da-403c-be89-d467f5b9de66" providerId="AD" clId="Web-{E414669E-21E8-39D5-95CB-5742BD7BE43F}" dt="2024-02-22T08:05:19.271" v="62"/>
        <pc:sldMkLst>
          <pc:docMk/>
          <pc:sldMk cId="0" sldId="269"/>
        </pc:sldMkLst>
      </pc:sldChg>
      <pc:sldChg chg="ord modNotes">
        <pc:chgData name="Verbrugge Aline" userId="S::aline.verbrugge@vlaanderen.be::38e90b0a-c2da-403c-be89-d467f5b9de66" providerId="AD" clId="Web-{E414669E-21E8-39D5-95CB-5742BD7BE43F}" dt="2024-02-22T15:11:12.281" v="2998"/>
        <pc:sldMkLst>
          <pc:docMk/>
          <pc:sldMk cId="0" sldId="270"/>
        </pc:sldMkLst>
      </pc:sldChg>
      <pc:sldChg chg="del modNotes">
        <pc:chgData name="Verbrugge Aline" userId="S::aline.verbrugge@vlaanderen.be::38e90b0a-c2da-403c-be89-d467f5b9de66" providerId="AD" clId="Web-{E414669E-21E8-39D5-95CB-5742BD7BE43F}" dt="2024-02-22T08:04:28.330" v="57"/>
        <pc:sldMkLst>
          <pc:docMk/>
          <pc:sldMk cId="0" sldId="271"/>
        </pc:sldMkLst>
      </pc:sldChg>
      <pc:sldChg chg="modNotes">
        <pc:chgData name="Verbrugge Aline" userId="S::aline.verbrugge@vlaanderen.be::38e90b0a-c2da-403c-be89-d467f5b9de66" providerId="AD" clId="Web-{E414669E-21E8-39D5-95CB-5742BD7BE43F}" dt="2024-02-22T10:15:16.992" v="1575"/>
        <pc:sldMkLst>
          <pc:docMk/>
          <pc:sldMk cId="0" sldId="279"/>
        </pc:sldMkLst>
      </pc:sldChg>
      <pc:sldChg chg="ord">
        <pc:chgData name="Verbrugge Aline" userId="S::aline.verbrugge@vlaanderen.be::38e90b0a-c2da-403c-be89-d467f5b9de66" providerId="AD" clId="Web-{E414669E-21E8-39D5-95CB-5742BD7BE43F}" dt="2024-02-22T10:37:28.272" v="1660"/>
        <pc:sldMkLst>
          <pc:docMk/>
          <pc:sldMk cId="0" sldId="289"/>
        </pc:sldMkLst>
      </pc:sldChg>
      <pc:sldChg chg="modSp">
        <pc:chgData name="Verbrugge Aline" userId="S::aline.verbrugge@vlaanderen.be::38e90b0a-c2da-403c-be89-d467f5b9de66" providerId="AD" clId="Web-{E414669E-21E8-39D5-95CB-5742BD7BE43F}" dt="2024-02-22T09:36:25.470" v="1363" actId="14100"/>
        <pc:sldMkLst>
          <pc:docMk/>
          <pc:sldMk cId="0" sldId="291"/>
        </pc:sldMkLst>
        <pc:spChg chg="mod">
          <ac:chgData name="Verbrugge Aline" userId="S::aline.verbrugge@vlaanderen.be::38e90b0a-c2da-403c-be89-d467f5b9de66" providerId="AD" clId="Web-{E414669E-21E8-39D5-95CB-5742BD7BE43F}" dt="2024-02-22T09:36:09.688" v="1353" actId="20577"/>
          <ac:spMkLst>
            <pc:docMk/>
            <pc:sldMk cId="0" sldId="291"/>
            <ac:spMk id="572" creationId="{00000000-0000-0000-0000-000000000000}"/>
          </ac:spMkLst>
        </pc:spChg>
        <pc:spChg chg="mod">
          <ac:chgData name="Verbrugge Aline" userId="S::aline.verbrugge@vlaanderen.be::38e90b0a-c2da-403c-be89-d467f5b9de66" providerId="AD" clId="Web-{E414669E-21E8-39D5-95CB-5742BD7BE43F}" dt="2024-02-22T09:36:20.923" v="1362" actId="14100"/>
          <ac:spMkLst>
            <pc:docMk/>
            <pc:sldMk cId="0" sldId="291"/>
            <ac:spMk id="578" creationId="{00000000-0000-0000-0000-000000000000}"/>
          </ac:spMkLst>
        </pc:spChg>
        <pc:grpChg chg="mod">
          <ac:chgData name="Verbrugge Aline" userId="S::aline.verbrugge@vlaanderen.be::38e90b0a-c2da-403c-be89-d467f5b9de66" providerId="AD" clId="Web-{E414669E-21E8-39D5-95CB-5742BD7BE43F}" dt="2024-02-22T09:36:25.470" v="1363" actId="14100"/>
          <ac:grpSpMkLst>
            <pc:docMk/>
            <pc:sldMk cId="0" sldId="291"/>
            <ac:grpSpMk id="576" creationId="{00000000-0000-0000-0000-000000000000}"/>
          </ac:grpSpMkLst>
        </pc:grpChg>
      </pc:sldChg>
      <pc:sldChg chg="del">
        <pc:chgData name="Verbrugge Aline" userId="S::aline.verbrugge@vlaanderen.be::38e90b0a-c2da-403c-be89-d467f5b9de66" providerId="AD" clId="Web-{E414669E-21E8-39D5-95CB-5742BD7BE43F}" dt="2024-02-22T08:40:23.228" v="294"/>
        <pc:sldMkLst>
          <pc:docMk/>
          <pc:sldMk cId="0" sldId="292"/>
        </pc:sldMkLst>
      </pc:sldChg>
      <pc:sldChg chg="modSp">
        <pc:chgData name="Verbrugge Aline" userId="S::aline.verbrugge@vlaanderen.be::38e90b0a-c2da-403c-be89-d467f5b9de66" providerId="AD" clId="Web-{E414669E-21E8-39D5-95CB-5742BD7BE43F}" dt="2024-02-22T09:33:11.354" v="1287" actId="20577"/>
        <pc:sldMkLst>
          <pc:docMk/>
          <pc:sldMk cId="0" sldId="294"/>
        </pc:sldMkLst>
        <pc:spChg chg="mod">
          <ac:chgData name="Verbrugge Aline" userId="S::aline.verbrugge@vlaanderen.be::38e90b0a-c2da-403c-be89-d467f5b9de66" providerId="AD" clId="Web-{E414669E-21E8-39D5-95CB-5742BD7BE43F}" dt="2024-02-22T09:33:11.354" v="1287" actId="20577"/>
          <ac:spMkLst>
            <pc:docMk/>
            <pc:sldMk cId="0" sldId="294"/>
            <ac:spMk id="619" creationId="{00000000-0000-0000-0000-000000000000}"/>
          </ac:spMkLst>
        </pc:spChg>
      </pc:sldChg>
      <pc:sldChg chg="modSp">
        <pc:chgData name="Verbrugge Aline" userId="S::aline.verbrugge@vlaanderen.be::38e90b0a-c2da-403c-be89-d467f5b9de66" providerId="AD" clId="Web-{E414669E-21E8-39D5-95CB-5742BD7BE43F}" dt="2024-02-22T09:39:38.914" v="1400" actId="20577"/>
        <pc:sldMkLst>
          <pc:docMk/>
          <pc:sldMk cId="0" sldId="295"/>
        </pc:sldMkLst>
        <pc:spChg chg="mod">
          <ac:chgData name="Verbrugge Aline" userId="S::aline.verbrugge@vlaanderen.be::38e90b0a-c2da-403c-be89-d467f5b9de66" providerId="AD" clId="Web-{E414669E-21E8-39D5-95CB-5742BD7BE43F}" dt="2024-02-22T09:39:38.914" v="1400" actId="20577"/>
          <ac:spMkLst>
            <pc:docMk/>
            <pc:sldMk cId="0" sldId="295"/>
            <ac:spMk id="640" creationId="{00000000-0000-0000-0000-000000000000}"/>
          </ac:spMkLst>
        </pc:spChg>
      </pc:sldChg>
      <pc:sldChg chg="addSp delSp modSp mod modShow addCm">
        <pc:chgData name="Verbrugge Aline" userId="S::aline.verbrugge@vlaanderen.be::38e90b0a-c2da-403c-be89-d467f5b9de66" providerId="AD" clId="Web-{E414669E-21E8-39D5-95CB-5742BD7BE43F}" dt="2024-02-22T14:59:18.625" v="2886" actId="1076"/>
        <pc:sldMkLst>
          <pc:docMk/>
          <pc:sldMk cId="0" sldId="296"/>
        </pc:sldMkLst>
        <pc:spChg chg="add mod">
          <ac:chgData name="Verbrugge Aline" userId="S::aline.verbrugge@vlaanderen.be::38e90b0a-c2da-403c-be89-d467f5b9de66" providerId="AD" clId="Web-{E414669E-21E8-39D5-95CB-5742BD7BE43F}" dt="2024-02-22T14:58:18.683" v="2875" actId="1076"/>
          <ac:spMkLst>
            <pc:docMk/>
            <pc:sldMk cId="0" sldId="296"/>
            <ac:spMk id="2" creationId="{52C2F3BF-4EB4-69DD-E1A1-7BEFA39A8276}"/>
          </ac:spMkLst>
        </pc:spChg>
        <pc:spChg chg="add mod">
          <ac:chgData name="Verbrugge Aline" userId="S::aline.verbrugge@vlaanderen.be::38e90b0a-c2da-403c-be89-d467f5b9de66" providerId="AD" clId="Web-{E414669E-21E8-39D5-95CB-5742BD7BE43F}" dt="2024-02-22T14:58:18.683" v="2876" actId="1076"/>
          <ac:spMkLst>
            <pc:docMk/>
            <pc:sldMk cId="0" sldId="296"/>
            <ac:spMk id="3" creationId="{6A1B0F67-0012-9311-489C-1D5C2BCF44A8}"/>
          </ac:spMkLst>
        </pc:spChg>
        <pc:spChg chg="add mod">
          <ac:chgData name="Verbrugge Aline" userId="S::aline.verbrugge@vlaanderen.be::38e90b0a-c2da-403c-be89-d467f5b9de66" providerId="AD" clId="Web-{E414669E-21E8-39D5-95CB-5742BD7BE43F}" dt="2024-02-22T14:58:18.699" v="2877" actId="1076"/>
          <ac:spMkLst>
            <pc:docMk/>
            <pc:sldMk cId="0" sldId="296"/>
            <ac:spMk id="4" creationId="{665EEF88-5640-19FB-FDF6-312784A2B21A}"/>
          </ac:spMkLst>
        </pc:spChg>
        <pc:spChg chg="mod">
          <ac:chgData name="Verbrugge Aline" userId="S::aline.verbrugge@vlaanderen.be::38e90b0a-c2da-403c-be89-d467f5b9de66" providerId="AD" clId="Web-{E414669E-21E8-39D5-95CB-5742BD7BE43F}" dt="2024-02-22T14:54:24.277" v="2791" actId="20577"/>
          <ac:spMkLst>
            <pc:docMk/>
            <pc:sldMk cId="0" sldId="296"/>
            <ac:spMk id="645" creationId="{00000000-0000-0000-0000-000000000000}"/>
          </ac:spMkLst>
        </pc:spChg>
        <pc:spChg chg="mod">
          <ac:chgData name="Verbrugge Aline" userId="S::aline.verbrugge@vlaanderen.be::38e90b0a-c2da-403c-be89-d467f5b9de66" providerId="AD" clId="Web-{E414669E-21E8-39D5-95CB-5742BD7BE43F}" dt="2024-02-22T14:58:18.621" v="2871" actId="1076"/>
          <ac:spMkLst>
            <pc:docMk/>
            <pc:sldMk cId="0" sldId="296"/>
            <ac:spMk id="646" creationId="{00000000-0000-0000-0000-000000000000}"/>
          </ac:spMkLst>
        </pc:spChg>
        <pc:spChg chg="del">
          <ac:chgData name="Verbrugge Aline" userId="S::aline.verbrugge@vlaanderen.be::38e90b0a-c2da-403c-be89-d467f5b9de66" providerId="AD" clId="Web-{E414669E-21E8-39D5-95CB-5742BD7BE43F}" dt="2024-02-22T09:40:54.323" v="1431"/>
          <ac:spMkLst>
            <pc:docMk/>
            <pc:sldMk cId="0" sldId="296"/>
            <ac:spMk id="647" creationId="{00000000-0000-0000-0000-000000000000}"/>
          </ac:spMkLst>
        </pc:spChg>
        <pc:spChg chg="mod">
          <ac:chgData name="Verbrugge Aline" userId="S::aline.verbrugge@vlaanderen.be::38e90b0a-c2da-403c-be89-d467f5b9de66" providerId="AD" clId="Web-{E414669E-21E8-39D5-95CB-5742BD7BE43F}" dt="2024-02-22T14:59:06.937" v="2884" actId="20577"/>
          <ac:spMkLst>
            <pc:docMk/>
            <pc:sldMk cId="0" sldId="296"/>
            <ac:spMk id="648" creationId="{00000000-0000-0000-0000-000000000000}"/>
          </ac:spMkLst>
        </pc:spChg>
        <pc:spChg chg="mod">
          <ac:chgData name="Verbrugge Aline" userId="S::aline.verbrugge@vlaanderen.be::38e90b0a-c2da-403c-be89-d467f5b9de66" providerId="AD" clId="Web-{E414669E-21E8-39D5-95CB-5742BD7BE43F}" dt="2024-02-22T14:59:18.625" v="2886" actId="1076"/>
          <ac:spMkLst>
            <pc:docMk/>
            <pc:sldMk cId="0" sldId="296"/>
            <ac:spMk id="649" creationId="{00000000-0000-0000-0000-000000000000}"/>
          </ac:spMkLst>
        </pc:spChg>
        <pc:spChg chg="mod">
          <ac:chgData name="Verbrugge Aline" userId="S::aline.verbrugge@vlaanderen.be::38e90b0a-c2da-403c-be89-d467f5b9de66" providerId="AD" clId="Web-{E414669E-21E8-39D5-95CB-5742BD7BE43F}" dt="2024-02-22T14:58:18.652" v="2873" actId="1076"/>
          <ac:spMkLst>
            <pc:docMk/>
            <pc:sldMk cId="0" sldId="296"/>
            <ac:spMk id="650" creationId="{00000000-0000-0000-0000-000000000000}"/>
          </ac:spMkLst>
        </pc:spChg>
        <pc:spChg chg="mod">
          <ac:chgData name="Verbrugge Aline" userId="S::aline.verbrugge@vlaanderen.be::38e90b0a-c2da-403c-be89-d467f5b9de66" providerId="AD" clId="Web-{E414669E-21E8-39D5-95CB-5742BD7BE43F}" dt="2024-02-22T14:58:18.668" v="2874" actId="1076"/>
          <ac:spMkLst>
            <pc:docMk/>
            <pc:sldMk cId="0" sldId="296"/>
            <ac:spMk id="651" creationId="{00000000-0000-0000-0000-000000000000}"/>
          </ac:spMkLst>
        </pc:spChg>
      </pc:sldChg>
      <pc:sldChg chg="modNotes">
        <pc:chgData name="Verbrugge Aline" userId="S::aline.verbrugge@vlaanderen.be::38e90b0a-c2da-403c-be89-d467f5b9de66" providerId="AD" clId="Web-{E414669E-21E8-39D5-95CB-5742BD7BE43F}" dt="2024-02-22T10:44:51.365" v="1693"/>
        <pc:sldMkLst>
          <pc:docMk/>
          <pc:sldMk cId="0" sldId="298"/>
        </pc:sldMkLst>
      </pc:sldChg>
      <pc:sldChg chg="del mod modShow">
        <pc:chgData name="Verbrugge Aline" userId="S::aline.verbrugge@vlaanderen.be::38e90b0a-c2da-403c-be89-d467f5b9de66" providerId="AD" clId="Web-{E414669E-21E8-39D5-95CB-5742BD7BE43F}" dt="2024-02-22T09:26:17.434" v="1152"/>
        <pc:sldMkLst>
          <pc:docMk/>
          <pc:sldMk cId="0" sldId="300"/>
        </pc:sldMkLst>
      </pc:sldChg>
      <pc:sldChg chg="ord">
        <pc:chgData name="Verbrugge Aline" userId="S::aline.verbrugge@vlaanderen.be::38e90b0a-c2da-403c-be89-d467f5b9de66" providerId="AD" clId="Web-{E414669E-21E8-39D5-95CB-5742BD7BE43F}" dt="2024-02-22T10:45:29.617" v="1694"/>
        <pc:sldMkLst>
          <pc:docMk/>
          <pc:sldMk cId="0" sldId="304"/>
        </pc:sldMkLst>
      </pc:sldChg>
      <pc:sldChg chg="modSp del addCm">
        <pc:chgData name="Verbrugge Aline" userId="S::aline.verbrugge@vlaanderen.be::38e90b0a-c2da-403c-be89-d467f5b9de66" providerId="AD" clId="Web-{E414669E-21E8-39D5-95CB-5742BD7BE43F}" dt="2024-02-22T13:44:59.753" v="2321"/>
        <pc:sldMkLst>
          <pc:docMk/>
          <pc:sldMk cId="0" sldId="306"/>
        </pc:sldMkLst>
        <pc:spChg chg="mod">
          <ac:chgData name="Verbrugge Aline" userId="S::aline.verbrugge@vlaanderen.be::38e90b0a-c2da-403c-be89-d467f5b9de66" providerId="AD" clId="Web-{E414669E-21E8-39D5-95CB-5742BD7BE43F}" dt="2024-02-22T13:43:37.123" v="2277" actId="20577"/>
          <ac:spMkLst>
            <pc:docMk/>
            <pc:sldMk cId="0" sldId="306"/>
            <ac:spMk id="746" creationId="{00000000-0000-0000-0000-000000000000}"/>
          </ac:spMkLst>
        </pc:spChg>
        <pc:spChg chg="mod">
          <ac:chgData name="Verbrugge Aline" userId="S::aline.verbrugge@vlaanderen.be::38e90b0a-c2da-403c-be89-d467f5b9de66" providerId="AD" clId="Web-{E414669E-21E8-39D5-95CB-5742BD7BE43F}" dt="2024-02-22T10:46:02.290" v="1708" actId="20577"/>
          <ac:spMkLst>
            <pc:docMk/>
            <pc:sldMk cId="0" sldId="306"/>
            <ac:spMk id="774" creationId="{00000000-0000-0000-0000-000000000000}"/>
          </ac:spMkLst>
        </pc:spChg>
      </pc:sldChg>
      <pc:sldChg chg="modSp ord addCm">
        <pc:chgData name="Verbrugge Aline" userId="S::aline.verbrugge@vlaanderen.be::38e90b0a-c2da-403c-be89-d467f5b9de66" providerId="AD" clId="Web-{E414669E-21E8-39D5-95CB-5742BD7BE43F}" dt="2024-02-22T13:45:34.333" v="2331" actId="1076"/>
        <pc:sldMkLst>
          <pc:docMk/>
          <pc:sldMk cId="0" sldId="307"/>
        </pc:sldMkLst>
        <pc:spChg chg="mod">
          <ac:chgData name="Verbrugge Aline" userId="S::aline.verbrugge@vlaanderen.be::38e90b0a-c2da-403c-be89-d467f5b9de66" providerId="AD" clId="Web-{E414669E-21E8-39D5-95CB-5742BD7BE43F}" dt="2024-02-22T10:46:58.354" v="1772" actId="20577"/>
          <ac:spMkLst>
            <pc:docMk/>
            <pc:sldMk cId="0" sldId="307"/>
            <ac:spMk id="785" creationId="{00000000-0000-0000-0000-000000000000}"/>
          </ac:spMkLst>
        </pc:spChg>
        <pc:spChg chg="mod">
          <ac:chgData name="Verbrugge Aline" userId="S::aline.verbrugge@vlaanderen.be::38e90b0a-c2da-403c-be89-d467f5b9de66" providerId="AD" clId="Web-{E414669E-21E8-39D5-95CB-5742BD7BE43F}" dt="2024-02-22T13:45:34.333" v="2331" actId="1076"/>
          <ac:spMkLst>
            <pc:docMk/>
            <pc:sldMk cId="0" sldId="307"/>
            <ac:spMk id="788" creationId="{00000000-0000-0000-0000-000000000000}"/>
          </ac:spMkLst>
        </pc:spChg>
      </pc:sldChg>
      <pc:sldChg chg="del">
        <pc:chgData name="Verbrugge Aline" userId="S::aline.verbrugge@vlaanderen.be::38e90b0a-c2da-403c-be89-d467f5b9de66" providerId="AD" clId="Web-{E414669E-21E8-39D5-95CB-5742BD7BE43F}" dt="2024-02-22T08:52:48.184" v="349"/>
        <pc:sldMkLst>
          <pc:docMk/>
          <pc:sldMk cId="3984308609" sldId="309"/>
        </pc:sldMkLst>
      </pc:sldChg>
      <pc:sldChg chg="del">
        <pc:chgData name="Verbrugge Aline" userId="S::aline.verbrugge@vlaanderen.be::38e90b0a-c2da-403c-be89-d467f5b9de66" providerId="AD" clId="Web-{E414669E-21E8-39D5-95CB-5742BD7BE43F}" dt="2024-02-22T08:52:50.074" v="350"/>
        <pc:sldMkLst>
          <pc:docMk/>
          <pc:sldMk cId="2432428158" sldId="310"/>
        </pc:sldMkLst>
      </pc:sldChg>
      <pc:sldChg chg="del">
        <pc:chgData name="Verbrugge Aline" userId="S::aline.verbrugge@vlaanderen.be::38e90b0a-c2da-403c-be89-d467f5b9de66" providerId="AD" clId="Web-{E414669E-21E8-39D5-95CB-5742BD7BE43F}" dt="2024-02-22T07:58:48.290" v="0"/>
        <pc:sldMkLst>
          <pc:docMk/>
          <pc:sldMk cId="1886868343" sldId="311"/>
        </pc:sldMkLst>
      </pc:sldChg>
      <pc:sldChg chg="del">
        <pc:chgData name="Verbrugge Aline" userId="S::aline.verbrugge@vlaanderen.be::38e90b0a-c2da-403c-be89-d467f5b9de66" providerId="AD" clId="Web-{E414669E-21E8-39D5-95CB-5742BD7BE43F}" dt="2024-02-22T07:59:05.088" v="1"/>
        <pc:sldMkLst>
          <pc:docMk/>
          <pc:sldMk cId="1136633667" sldId="313"/>
        </pc:sldMkLst>
      </pc:sldChg>
      <pc:sldChg chg="addSp delSp modSp mod modShow addCm">
        <pc:chgData name="Verbrugge Aline" userId="S::aline.verbrugge@vlaanderen.be::38e90b0a-c2da-403c-be89-d467f5b9de66" providerId="AD" clId="Web-{E414669E-21E8-39D5-95CB-5742BD7BE43F}" dt="2024-02-22T15:07:49.893" v="2976" actId="20577"/>
        <pc:sldMkLst>
          <pc:docMk/>
          <pc:sldMk cId="3735525992" sldId="315"/>
        </pc:sldMkLst>
        <pc:spChg chg="add del mod">
          <ac:chgData name="Verbrugge Aline" userId="S::aline.verbrugge@vlaanderen.be::38e90b0a-c2da-403c-be89-d467f5b9de66" providerId="AD" clId="Web-{E414669E-21E8-39D5-95CB-5742BD7BE43F}" dt="2024-02-22T12:40:35.751" v="1947"/>
          <ac:spMkLst>
            <pc:docMk/>
            <pc:sldMk cId="3735525992" sldId="315"/>
            <ac:spMk id="3" creationId="{7541B473-CB01-CA25-F807-6BBD2953D00F}"/>
          </ac:spMkLst>
        </pc:spChg>
        <pc:spChg chg="del mod">
          <ac:chgData name="Verbrugge Aline" userId="S::aline.verbrugge@vlaanderen.be::38e90b0a-c2da-403c-be89-d467f5b9de66" providerId="AD" clId="Web-{E414669E-21E8-39D5-95CB-5742BD7BE43F}" dt="2024-02-22T12:40:31.876" v="1945"/>
          <ac:spMkLst>
            <pc:docMk/>
            <pc:sldMk cId="3735525992" sldId="315"/>
            <ac:spMk id="5" creationId="{A2413CFF-6C76-19BD-AE65-4F4219D6E89B}"/>
          </ac:spMkLst>
        </pc:spChg>
        <pc:spChg chg="add mod">
          <ac:chgData name="Verbrugge Aline" userId="S::aline.verbrugge@vlaanderen.be::38e90b0a-c2da-403c-be89-d467f5b9de66" providerId="AD" clId="Web-{E414669E-21E8-39D5-95CB-5742BD7BE43F}" dt="2024-02-22T15:06:13.793" v="2954" actId="20577"/>
          <ac:spMkLst>
            <pc:docMk/>
            <pc:sldMk cId="3735525992" sldId="315"/>
            <ac:spMk id="8" creationId="{484E491A-CCFA-07A5-AAFA-073994DD3B9C}"/>
          </ac:spMkLst>
        </pc:spChg>
        <pc:spChg chg="mod">
          <ac:chgData name="Verbrugge Aline" userId="S::aline.verbrugge@vlaanderen.be::38e90b0a-c2da-403c-be89-d467f5b9de66" providerId="AD" clId="Web-{E414669E-21E8-39D5-95CB-5742BD7BE43F}" dt="2024-02-22T15:07:49.893" v="2976" actId="20577"/>
          <ac:spMkLst>
            <pc:docMk/>
            <pc:sldMk cId="3735525992" sldId="315"/>
            <ac:spMk id="14" creationId="{1027074B-25C1-E0A5-EF69-3685F813A63D}"/>
          </ac:spMkLst>
        </pc:spChg>
        <pc:picChg chg="del">
          <ac:chgData name="Verbrugge Aline" userId="S::aline.verbrugge@vlaanderen.be::38e90b0a-c2da-403c-be89-d467f5b9de66" providerId="AD" clId="Web-{E414669E-21E8-39D5-95CB-5742BD7BE43F}" dt="2024-02-22T15:07:09.031" v="2971"/>
          <ac:picMkLst>
            <pc:docMk/>
            <pc:sldMk cId="3735525992" sldId="315"/>
            <ac:picMk id="6" creationId="{89D25B29-F5FD-BD5C-BC77-EA39E000C756}"/>
          </ac:picMkLst>
        </pc:picChg>
      </pc:sldChg>
      <pc:sldChg chg="del">
        <pc:chgData name="Verbrugge Aline" userId="S::aline.verbrugge@vlaanderen.be::38e90b0a-c2da-403c-be89-d467f5b9de66" providerId="AD" clId="Web-{E414669E-21E8-39D5-95CB-5742BD7BE43F}" dt="2024-02-22T15:12:45.991" v="3015"/>
        <pc:sldMkLst>
          <pc:docMk/>
          <pc:sldMk cId="1273967402" sldId="317"/>
        </pc:sldMkLst>
      </pc:sldChg>
      <pc:sldChg chg="modSp del ord">
        <pc:chgData name="Verbrugge Aline" userId="S::aline.verbrugge@vlaanderen.be::38e90b0a-c2da-403c-be89-d467f5b9de66" providerId="AD" clId="Web-{E414669E-21E8-39D5-95CB-5742BD7BE43F}" dt="2024-02-22T12:26:18.861" v="1826"/>
        <pc:sldMkLst>
          <pc:docMk/>
          <pc:sldMk cId="831887773" sldId="318"/>
        </pc:sldMkLst>
        <pc:spChg chg="mod">
          <ac:chgData name="Verbrugge Aline" userId="S::aline.verbrugge@vlaanderen.be::38e90b0a-c2da-403c-be89-d467f5b9de66" providerId="AD" clId="Web-{E414669E-21E8-39D5-95CB-5742BD7BE43F}" dt="2024-02-22T08:53:28.528" v="355" actId="14100"/>
          <ac:spMkLst>
            <pc:docMk/>
            <pc:sldMk cId="831887773" sldId="318"/>
            <ac:spMk id="4" creationId="{AA68EE8A-26C7-9A80-CA98-40AAE8964989}"/>
          </ac:spMkLst>
        </pc:spChg>
        <pc:spChg chg="mod">
          <ac:chgData name="Verbrugge Aline" userId="S::aline.verbrugge@vlaanderen.be::38e90b0a-c2da-403c-be89-d467f5b9de66" providerId="AD" clId="Web-{E414669E-21E8-39D5-95CB-5742BD7BE43F}" dt="2024-02-22T12:22:09.359" v="1773"/>
          <ac:spMkLst>
            <pc:docMk/>
            <pc:sldMk cId="831887773" sldId="318"/>
            <ac:spMk id="5" creationId="{A2413CFF-6C76-19BD-AE65-4F4219D6E89B}"/>
          </ac:spMkLst>
        </pc:spChg>
      </pc:sldChg>
      <pc:sldChg chg="addSp delSp modSp del mod ord modShow addCm">
        <pc:chgData name="Verbrugge Aline" userId="S::aline.verbrugge@vlaanderen.be::38e90b0a-c2da-403c-be89-d467f5b9de66" providerId="AD" clId="Web-{E414669E-21E8-39D5-95CB-5742BD7BE43F}" dt="2024-02-22T12:50:35.279" v="2013"/>
        <pc:sldMkLst>
          <pc:docMk/>
          <pc:sldMk cId="367583155" sldId="319"/>
        </pc:sldMkLst>
        <pc:spChg chg="del mod">
          <ac:chgData name="Verbrugge Aline" userId="S::aline.verbrugge@vlaanderen.be::38e90b0a-c2da-403c-be89-d467f5b9de66" providerId="AD" clId="Web-{E414669E-21E8-39D5-95CB-5742BD7BE43F}" dt="2024-02-22T12:28:56.435" v="1850"/>
          <ac:spMkLst>
            <pc:docMk/>
            <pc:sldMk cId="367583155" sldId="319"/>
            <ac:spMk id="5" creationId="{A2413CFF-6C76-19BD-AE65-4F4219D6E89B}"/>
          </ac:spMkLst>
        </pc:spChg>
        <pc:spChg chg="add del mod">
          <ac:chgData name="Verbrugge Aline" userId="S::aline.verbrugge@vlaanderen.be::38e90b0a-c2da-403c-be89-d467f5b9de66" providerId="AD" clId="Web-{E414669E-21E8-39D5-95CB-5742BD7BE43F}" dt="2024-02-22T12:29:01.060" v="1852"/>
          <ac:spMkLst>
            <pc:docMk/>
            <pc:sldMk cId="367583155" sldId="319"/>
            <ac:spMk id="9" creationId="{94060B01-D6D6-4182-11D5-A4B2F6080075}"/>
          </ac:spMkLst>
        </pc:spChg>
        <pc:spChg chg="add mod">
          <ac:chgData name="Verbrugge Aline" userId="S::aline.verbrugge@vlaanderen.be::38e90b0a-c2da-403c-be89-d467f5b9de66" providerId="AD" clId="Web-{E414669E-21E8-39D5-95CB-5742BD7BE43F}" dt="2024-02-22T12:29:07.061" v="1855" actId="20577"/>
          <ac:spMkLst>
            <pc:docMk/>
            <pc:sldMk cId="367583155" sldId="319"/>
            <ac:spMk id="11" creationId="{C2F24086-7F9D-49EB-08A9-DEE0E7F7613D}"/>
          </ac:spMkLst>
        </pc:spChg>
        <pc:graphicFrameChg chg="del mod modGraphic">
          <ac:chgData name="Verbrugge Aline" userId="S::aline.verbrugge@vlaanderen.be::38e90b0a-c2da-403c-be89-d467f5b9de66" providerId="AD" clId="Web-{E414669E-21E8-39D5-95CB-5742BD7BE43F}" dt="2024-02-22T12:27:19.350" v="1839"/>
          <ac:graphicFrameMkLst>
            <pc:docMk/>
            <pc:sldMk cId="367583155" sldId="319"/>
            <ac:graphicFrameMk id="3" creationId="{2979EB81-E833-CB50-440A-076F539F0EDF}"/>
          </ac:graphicFrameMkLst>
        </pc:graphicFrameChg>
        <pc:graphicFrameChg chg="add mod modGraphic">
          <ac:chgData name="Verbrugge Aline" userId="S::aline.verbrugge@vlaanderen.be::38e90b0a-c2da-403c-be89-d467f5b9de66" providerId="AD" clId="Web-{E414669E-21E8-39D5-95CB-5742BD7BE43F}" dt="2024-02-22T12:29:26.687" v="1860" actId="1076"/>
          <ac:graphicFrameMkLst>
            <pc:docMk/>
            <pc:sldMk cId="367583155" sldId="319"/>
            <ac:graphicFrameMk id="6" creationId="{D80C8E9D-577B-E001-0F76-BE1829A26B74}"/>
          </ac:graphicFrameMkLst>
        </pc:graphicFrameChg>
        <pc:graphicFrameChg chg="add mod modGraphic">
          <ac:chgData name="Verbrugge Aline" userId="S::aline.verbrugge@vlaanderen.be::38e90b0a-c2da-403c-be89-d467f5b9de66" providerId="AD" clId="Web-{E414669E-21E8-39D5-95CB-5742BD7BE43F}" dt="2024-02-22T12:29:21.749" v="1859"/>
          <ac:graphicFrameMkLst>
            <pc:docMk/>
            <pc:sldMk cId="367583155" sldId="319"/>
            <ac:graphicFrameMk id="13" creationId="{F8B9F831-00EF-77BD-11DE-EC31A816BF25}"/>
          </ac:graphicFrameMkLst>
        </pc:graphicFrameChg>
      </pc:sldChg>
      <pc:sldChg chg="mod modShow">
        <pc:chgData name="Verbrugge Aline" userId="S::aline.verbrugge@vlaanderen.be::38e90b0a-c2da-403c-be89-d467f5b9de66" providerId="AD" clId="Web-{E414669E-21E8-39D5-95CB-5742BD7BE43F}" dt="2024-02-22T08:52:55.262" v="351"/>
        <pc:sldMkLst>
          <pc:docMk/>
          <pc:sldMk cId="254633298" sldId="320"/>
        </pc:sldMkLst>
      </pc:sldChg>
      <pc:sldChg chg="del">
        <pc:chgData name="Verbrugge Aline" userId="S::aline.verbrugge@vlaanderen.be::38e90b0a-c2da-403c-be89-d467f5b9de66" providerId="AD" clId="Web-{E414669E-21E8-39D5-95CB-5742BD7BE43F}" dt="2024-02-22T09:26:14.199" v="1151"/>
        <pc:sldMkLst>
          <pc:docMk/>
          <pc:sldMk cId="2780924740" sldId="323"/>
        </pc:sldMkLst>
      </pc:sldChg>
      <pc:sldChg chg="delCm">
        <pc:chgData name="Verbrugge Aline" userId="S::aline.verbrugge@vlaanderen.be::38e90b0a-c2da-403c-be89-d467f5b9de66" providerId="AD" clId="Web-{E414669E-21E8-39D5-95CB-5742BD7BE43F}" dt="2024-02-22T09:34:17.247" v="1313"/>
        <pc:sldMkLst>
          <pc:docMk/>
          <pc:sldMk cId="799897829" sldId="324"/>
        </pc:sldMkLst>
      </pc:sldChg>
      <pc:sldChg chg="del">
        <pc:chgData name="Verbrugge Aline" userId="S::aline.verbrugge@vlaanderen.be::38e90b0a-c2da-403c-be89-d467f5b9de66" providerId="AD" clId="Web-{E414669E-21E8-39D5-95CB-5742BD7BE43F}" dt="2024-02-22T08:37:47.177" v="207"/>
        <pc:sldMkLst>
          <pc:docMk/>
          <pc:sldMk cId="847986513" sldId="326"/>
        </pc:sldMkLst>
      </pc:sldChg>
      <pc:sldChg chg="modSp">
        <pc:chgData name="Verbrugge Aline" userId="S::aline.verbrugge@vlaanderen.be::38e90b0a-c2da-403c-be89-d467f5b9de66" providerId="AD" clId="Web-{E414669E-21E8-39D5-95CB-5742BD7BE43F}" dt="2024-02-22T09:34:04.590" v="1312" actId="20577"/>
        <pc:sldMkLst>
          <pc:docMk/>
          <pc:sldMk cId="1747010277" sldId="327"/>
        </pc:sldMkLst>
        <pc:spChg chg="mod">
          <ac:chgData name="Verbrugge Aline" userId="S::aline.verbrugge@vlaanderen.be::38e90b0a-c2da-403c-be89-d467f5b9de66" providerId="AD" clId="Web-{E414669E-21E8-39D5-95CB-5742BD7BE43F}" dt="2024-02-22T09:34:04.590" v="1312" actId="20577"/>
          <ac:spMkLst>
            <pc:docMk/>
            <pc:sldMk cId="1747010277" sldId="327"/>
            <ac:spMk id="394" creationId="{00000000-0000-0000-0000-000000000000}"/>
          </ac:spMkLst>
        </pc:spChg>
      </pc:sldChg>
      <pc:sldChg chg="addSp delSp modSp">
        <pc:chgData name="Verbrugge Aline" userId="S::aline.verbrugge@vlaanderen.be::38e90b0a-c2da-403c-be89-d467f5b9de66" providerId="AD" clId="Web-{E414669E-21E8-39D5-95CB-5742BD7BE43F}" dt="2024-02-22T12:30:21.535" v="1872"/>
        <pc:sldMkLst>
          <pc:docMk/>
          <pc:sldMk cId="2733910776" sldId="331"/>
        </pc:sldMkLst>
        <pc:spChg chg="del mod">
          <ac:chgData name="Verbrugge Aline" userId="S::aline.verbrugge@vlaanderen.be::38e90b0a-c2da-403c-be89-d467f5b9de66" providerId="AD" clId="Web-{E414669E-21E8-39D5-95CB-5742BD7BE43F}" dt="2024-02-22T12:29:53.799" v="1866"/>
          <ac:spMkLst>
            <pc:docMk/>
            <pc:sldMk cId="2733910776" sldId="331"/>
            <ac:spMk id="5" creationId="{A2413CFF-6C76-19BD-AE65-4F4219D6E89B}"/>
          </ac:spMkLst>
        </pc:spChg>
        <pc:spChg chg="add del mod">
          <ac:chgData name="Verbrugge Aline" userId="S::aline.verbrugge@vlaanderen.be::38e90b0a-c2da-403c-be89-d467f5b9de66" providerId="AD" clId="Web-{E414669E-21E8-39D5-95CB-5742BD7BE43F}" dt="2024-02-22T12:29:57.096" v="1867"/>
          <ac:spMkLst>
            <pc:docMk/>
            <pc:sldMk cId="2733910776" sldId="331"/>
            <ac:spMk id="6" creationId="{6A5620F4-B68D-95A4-6EB9-1A09C8CE7EA0}"/>
          </ac:spMkLst>
        </pc:spChg>
        <pc:spChg chg="add">
          <ac:chgData name="Verbrugge Aline" userId="S::aline.verbrugge@vlaanderen.be::38e90b0a-c2da-403c-be89-d467f5b9de66" providerId="AD" clId="Web-{E414669E-21E8-39D5-95CB-5742BD7BE43F}" dt="2024-02-22T12:30:21.535" v="1872"/>
          <ac:spMkLst>
            <pc:docMk/>
            <pc:sldMk cId="2733910776" sldId="331"/>
            <ac:spMk id="9" creationId="{1F279F0D-7796-0B73-CB88-BABCC4871E34}"/>
          </ac:spMkLst>
        </pc:spChg>
        <pc:graphicFrameChg chg="add del mod modGraphic">
          <ac:chgData name="Verbrugge Aline" userId="S::aline.verbrugge@vlaanderen.be::38e90b0a-c2da-403c-be89-d467f5b9de66" providerId="AD" clId="Web-{E414669E-21E8-39D5-95CB-5742BD7BE43F}" dt="2024-02-22T12:29:44.657" v="1865"/>
          <ac:graphicFrameMkLst>
            <pc:docMk/>
            <pc:sldMk cId="2733910776" sldId="331"/>
            <ac:graphicFrameMk id="3" creationId="{7795557B-7D2B-78AF-5622-BC771C9F412D}"/>
          </ac:graphicFrameMkLst>
        </pc:graphicFrameChg>
      </pc:sldChg>
      <pc:sldChg chg="add del">
        <pc:chgData name="Verbrugge Aline" userId="S::aline.verbrugge@vlaanderen.be::38e90b0a-c2da-403c-be89-d467f5b9de66" providerId="AD" clId="Web-{E414669E-21E8-39D5-95CB-5742BD7BE43F}" dt="2024-02-22T08:05:34.522" v="63"/>
        <pc:sldMkLst>
          <pc:docMk/>
          <pc:sldMk cId="2315645523" sldId="332"/>
        </pc:sldMkLst>
      </pc:sldChg>
      <pc:sldChg chg="new del">
        <pc:chgData name="Verbrugge Aline" userId="S::aline.verbrugge@vlaanderen.be::38e90b0a-c2da-403c-be89-d467f5b9de66" providerId="AD" clId="Web-{E414669E-21E8-39D5-95CB-5742BD7BE43F}" dt="2024-02-22T08:00:49.377" v="5"/>
        <pc:sldMkLst>
          <pc:docMk/>
          <pc:sldMk cId="1466759273" sldId="333"/>
        </pc:sldMkLst>
      </pc:sldChg>
      <pc:sldChg chg="modSp new del ord addCm">
        <pc:chgData name="Verbrugge Aline" userId="S::aline.verbrugge@vlaanderen.be::38e90b0a-c2da-403c-be89-d467f5b9de66" providerId="AD" clId="Web-{E414669E-21E8-39D5-95CB-5742BD7BE43F}" dt="2024-02-22T15:17:22.946" v="3018"/>
        <pc:sldMkLst>
          <pc:docMk/>
          <pc:sldMk cId="1457551471" sldId="334"/>
        </pc:sldMkLst>
        <pc:spChg chg="mod">
          <ac:chgData name="Verbrugge Aline" userId="S::aline.verbrugge@vlaanderen.be::38e90b0a-c2da-403c-be89-d467f5b9de66" providerId="AD" clId="Web-{E414669E-21E8-39D5-95CB-5742BD7BE43F}" dt="2024-02-22T09:35:05.483" v="1343" actId="20577"/>
          <ac:spMkLst>
            <pc:docMk/>
            <pc:sldMk cId="1457551471" sldId="334"/>
            <ac:spMk id="2" creationId="{C81CBB32-C3F2-FDE2-5BC9-F5E0655BB601}"/>
          </ac:spMkLst>
        </pc:spChg>
      </pc:sldChg>
      <pc:sldChg chg="addSp modSp add ord replId">
        <pc:chgData name="Verbrugge Aline" userId="S::aline.verbrugge@vlaanderen.be::38e90b0a-c2da-403c-be89-d467f5b9de66" providerId="AD" clId="Web-{E414669E-21E8-39D5-95CB-5742BD7BE43F}" dt="2024-02-22T15:20:21.036" v="3029" actId="20577"/>
        <pc:sldMkLst>
          <pc:docMk/>
          <pc:sldMk cId="1352396362" sldId="335"/>
        </pc:sldMkLst>
        <pc:spChg chg="mod">
          <ac:chgData name="Verbrugge Aline" userId="S::aline.verbrugge@vlaanderen.be::38e90b0a-c2da-403c-be89-d467f5b9de66" providerId="AD" clId="Web-{E414669E-21E8-39D5-95CB-5742BD7BE43F}" dt="2024-02-22T15:20:21.036" v="3029" actId="20577"/>
          <ac:spMkLst>
            <pc:docMk/>
            <pc:sldMk cId="1352396362" sldId="335"/>
            <ac:spMk id="2" creationId="{C81CBB32-C3F2-FDE2-5BC9-F5E0655BB601}"/>
          </ac:spMkLst>
        </pc:spChg>
        <pc:picChg chg="add mod">
          <ac:chgData name="Verbrugge Aline" userId="S::aline.verbrugge@vlaanderen.be::38e90b0a-c2da-403c-be89-d467f5b9de66" providerId="AD" clId="Web-{E414669E-21E8-39D5-95CB-5742BD7BE43F}" dt="2024-02-22T15:19:04.500" v="3023" actId="1076"/>
          <ac:picMkLst>
            <pc:docMk/>
            <pc:sldMk cId="1352396362" sldId="335"/>
            <ac:picMk id="4" creationId="{2B8517B4-552A-666D-B1F8-E6C9534B986A}"/>
          </ac:picMkLst>
        </pc:picChg>
      </pc:sldChg>
      <pc:sldChg chg="addSp modSp add modNotes">
        <pc:chgData name="Verbrugge Aline" userId="S::aline.verbrugge@vlaanderen.be::38e90b0a-c2da-403c-be89-d467f5b9de66" providerId="AD" clId="Web-{E414669E-21E8-39D5-95CB-5742BD7BE43F}" dt="2024-02-22T15:10:50.108" v="2993"/>
        <pc:sldMkLst>
          <pc:docMk/>
          <pc:sldMk cId="100334128" sldId="336"/>
        </pc:sldMkLst>
        <pc:spChg chg="mod">
          <ac:chgData name="Verbrugge Aline" userId="S::aline.verbrugge@vlaanderen.be::38e90b0a-c2da-403c-be89-d467f5b9de66" providerId="AD" clId="Web-{E414669E-21E8-39D5-95CB-5742BD7BE43F}" dt="2024-02-22T12:32:14.152" v="1878" actId="20577"/>
          <ac:spMkLst>
            <pc:docMk/>
            <pc:sldMk cId="100334128" sldId="336"/>
            <ac:spMk id="1087" creationId="{00000000-0000-0000-0000-000000000000}"/>
          </ac:spMkLst>
        </pc:spChg>
        <pc:spChg chg="mod">
          <ac:chgData name="Verbrugge Aline" userId="S::aline.verbrugge@vlaanderen.be::38e90b0a-c2da-403c-be89-d467f5b9de66" providerId="AD" clId="Web-{E414669E-21E8-39D5-95CB-5742BD7BE43F}" dt="2024-02-22T15:10:02.761" v="2987" actId="1076"/>
          <ac:spMkLst>
            <pc:docMk/>
            <pc:sldMk cId="100334128" sldId="336"/>
            <ac:spMk id="1089" creationId="{00000000-0000-0000-0000-000000000000}"/>
          </ac:spMkLst>
        </pc:spChg>
        <pc:spChg chg="mod">
          <ac:chgData name="Verbrugge Aline" userId="S::aline.verbrugge@vlaanderen.be::38e90b0a-c2da-403c-be89-d467f5b9de66" providerId="AD" clId="Web-{E414669E-21E8-39D5-95CB-5742BD7BE43F}" dt="2024-02-22T15:09:54.167" v="2984" actId="1076"/>
          <ac:spMkLst>
            <pc:docMk/>
            <pc:sldMk cId="100334128" sldId="336"/>
            <ac:spMk id="1090" creationId="{00000000-0000-0000-0000-000000000000}"/>
          </ac:spMkLst>
        </pc:spChg>
        <pc:picChg chg="add mod">
          <ac:chgData name="Verbrugge Aline" userId="S::aline.verbrugge@vlaanderen.be::38e90b0a-c2da-403c-be89-d467f5b9de66" providerId="AD" clId="Web-{E414669E-21E8-39D5-95CB-5742BD7BE43F}" dt="2024-02-22T15:10:11.683" v="2991" actId="1076"/>
          <ac:picMkLst>
            <pc:docMk/>
            <pc:sldMk cId="100334128" sldId="336"/>
            <ac:picMk id="2" creationId="{25AE388B-B7CF-0CB9-6ED2-7237AFCD7A2F}"/>
          </ac:picMkLst>
        </pc:picChg>
        <pc:picChg chg="mod">
          <ac:chgData name="Verbrugge Aline" userId="S::aline.verbrugge@vlaanderen.be::38e90b0a-c2da-403c-be89-d467f5b9de66" providerId="AD" clId="Web-{E414669E-21E8-39D5-95CB-5742BD7BE43F}" dt="2024-02-22T15:09:54.120" v="2982" actId="1076"/>
          <ac:picMkLst>
            <pc:docMk/>
            <pc:sldMk cId="100334128" sldId="336"/>
            <ac:picMk id="1088" creationId="{00000000-0000-0000-0000-000000000000}"/>
          </ac:picMkLst>
        </pc:picChg>
      </pc:sldChg>
      <pc:sldChg chg="add del">
        <pc:chgData name="Verbrugge Aline" userId="S::aline.verbrugge@vlaanderen.be::38e90b0a-c2da-403c-be89-d467f5b9de66" providerId="AD" clId="Web-{E414669E-21E8-39D5-95CB-5742BD7BE43F}" dt="2024-02-22T08:05:11.443" v="58"/>
        <pc:sldMkLst>
          <pc:docMk/>
          <pc:sldMk cId="1500346513" sldId="337"/>
        </pc:sldMkLst>
      </pc:sldChg>
      <pc:sldChg chg="add del">
        <pc:chgData name="Verbrugge Aline" userId="S::aline.verbrugge@vlaanderen.be::38e90b0a-c2da-403c-be89-d467f5b9de66" providerId="AD" clId="Web-{E414669E-21E8-39D5-95CB-5742BD7BE43F}" dt="2024-02-22T08:03:01.808" v="46"/>
        <pc:sldMkLst>
          <pc:docMk/>
          <pc:sldMk cId="2369774990" sldId="337"/>
        </pc:sldMkLst>
      </pc:sldChg>
      <pc:sldChg chg="add del">
        <pc:chgData name="Verbrugge Aline" userId="S::aline.verbrugge@vlaanderen.be::38e90b0a-c2da-403c-be89-d467f5b9de66" providerId="AD" clId="Web-{E414669E-21E8-39D5-95CB-5742BD7BE43F}" dt="2024-02-22T08:05:11.443" v="59"/>
        <pc:sldMkLst>
          <pc:docMk/>
          <pc:sldMk cId="2530569064" sldId="338"/>
        </pc:sldMkLst>
      </pc:sldChg>
      <pc:sldChg chg="add del">
        <pc:chgData name="Verbrugge Aline" userId="S::aline.verbrugge@vlaanderen.be::38e90b0a-c2da-403c-be89-d467f5b9de66" providerId="AD" clId="Web-{E414669E-21E8-39D5-95CB-5742BD7BE43F}" dt="2024-02-22T08:05:11.443" v="60"/>
        <pc:sldMkLst>
          <pc:docMk/>
          <pc:sldMk cId="3339346313" sldId="339"/>
        </pc:sldMkLst>
      </pc:sldChg>
      <pc:sldChg chg="add">
        <pc:chgData name="Verbrugge Aline" userId="S::aline.verbrugge@vlaanderen.be::38e90b0a-c2da-403c-be89-d467f5b9de66" providerId="AD" clId="Web-{E414669E-21E8-39D5-95CB-5742BD7BE43F}" dt="2024-02-22T08:03:29.842" v="51"/>
        <pc:sldMkLst>
          <pc:docMk/>
          <pc:sldMk cId="2513866352" sldId="340"/>
        </pc:sldMkLst>
      </pc:sldChg>
      <pc:sldChg chg="add del">
        <pc:chgData name="Verbrugge Aline" userId="S::aline.verbrugge@vlaanderen.be::38e90b0a-c2da-403c-be89-d467f5b9de66" providerId="AD" clId="Web-{E414669E-21E8-39D5-95CB-5742BD7BE43F}" dt="2024-02-22T10:14:57.069" v="1545"/>
        <pc:sldMkLst>
          <pc:docMk/>
          <pc:sldMk cId="1871287533" sldId="341"/>
        </pc:sldMkLst>
      </pc:sldChg>
      <pc:sldChg chg="modSp add">
        <pc:chgData name="Verbrugge Aline" userId="S::aline.verbrugge@vlaanderen.be::38e90b0a-c2da-403c-be89-d467f5b9de66" providerId="AD" clId="Web-{E414669E-21E8-39D5-95CB-5742BD7BE43F}" dt="2024-02-22T12:31:54.370" v="1874"/>
        <pc:sldMkLst>
          <pc:docMk/>
          <pc:sldMk cId="1543198157" sldId="342"/>
        </pc:sldMkLst>
        <pc:spChg chg="mod">
          <ac:chgData name="Verbrugge Aline" userId="S::aline.verbrugge@vlaanderen.be::38e90b0a-c2da-403c-be89-d467f5b9de66" providerId="AD" clId="Web-{E414669E-21E8-39D5-95CB-5742BD7BE43F}" dt="2024-02-22T12:31:54.370" v="1874"/>
          <ac:spMkLst>
            <pc:docMk/>
            <pc:sldMk cId="1543198157" sldId="342"/>
            <ac:spMk id="357" creationId="{00000000-0000-0000-0000-000000000000}"/>
          </ac:spMkLst>
        </pc:spChg>
        <pc:spChg chg="mod">
          <ac:chgData name="Verbrugge Aline" userId="S::aline.verbrugge@vlaanderen.be::38e90b0a-c2da-403c-be89-d467f5b9de66" providerId="AD" clId="Web-{E414669E-21E8-39D5-95CB-5742BD7BE43F}" dt="2024-02-22T10:02:38.012" v="1441" actId="1076"/>
          <ac:spMkLst>
            <pc:docMk/>
            <pc:sldMk cId="1543198157" sldId="342"/>
            <ac:spMk id="373" creationId="{00000000-0000-0000-0000-000000000000}"/>
          </ac:spMkLst>
        </pc:spChg>
      </pc:sldChg>
      <pc:sldChg chg="addSp modSp add mod ord modShow">
        <pc:chgData name="Verbrugge Aline" userId="S::aline.verbrugge@vlaanderen.be::38e90b0a-c2da-403c-be89-d467f5b9de66" providerId="AD" clId="Web-{E414669E-21E8-39D5-95CB-5742BD7BE43F}" dt="2024-02-22T10:33:08.622" v="1659"/>
        <pc:sldMkLst>
          <pc:docMk/>
          <pc:sldMk cId="2228634545" sldId="343"/>
        </pc:sldMkLst>
        <pc:spChg chg="add mod">
          <ac:chgData name="Verbrugge Aline" userId="S::aline.verbrugge@vlaanderen.be::38e90b0a-c2da-403c-be89-d467f5b9de66" providerId="AD" clId="Web-{E414669E-21E8-39D5-95CB-5742BD7BE43F}" dt="2024-02-22T09:27:24.639" v="1191" actId="20577"/>
          <ac:spMkLst>
            <pc:docMk/>
            <pc:sldMk cId="2228634545" sldId="343"/>
            <ac:spMk id="4" creationId="{38E7F342-9225-2E6B-28CC-7AEBBC4C1F92}"/>
          </ac:spMkLst>
        </pc:spChg>
        <pc:spChg chg="mod">
          <ac:chgData name="Verbrugge Aline" userId="S::aline.verbrugge@vlaanderen.be::38e90b0a-c2da-403c-be89-d467f5b9de66" providerId="AD" clId="Web-{E414669E-21E8-39D5-95CB-5742BD7BE43F}" dt="2024-02-22T08:24:29.174" v="81" actId="1076"/>
          <ac:spMkLst>
            <pc:docMk/>
            <pc:sldMk cId="2228634545" sldId="343"/>
            <ac:spMk id="5" creationId="{A2413CFF-6C76-19BD-AE65-4F4219D6E89B}"/>
          </ac:spMkLst>
        </pc:spChg>
      </pc:sldChg>
      <pc:sldChg chg="delSp modSp add del mod modShow">
        <pc:chgData name="Verbrugge Aline" userId="S::aline.verbrugge@vlaanderen.be::38e90b0a-c2da-403c-be89-d467f5b9de66" providerId="AD" clId="Web-{E414669E-21E8-39D5-95CB-5742BD7BE43F}" dt="2024-02-22T09:30:45.771" v="1254"/>
        <pc:sldMkLst>
          <pc:docMk/>
          <pc:sldMk cId="4242060731" sldId="344"/>
        </pc:sldMkLst>
        <pc:spChg chg="mod">
          <ac:chgData name="Verbrugge Aline" userId="S::aline.verbrugge@vlaanderen.be::38e90b0a-c2da-403c-be89-d467f5b9de66" providerId="AD" clId="Web-{E414669E-21E8-39D5-95CB-5742BD7BE43F}" dt="2024-02-22T08:47:01.394" v="336" actId="20577"/>
          <ac:spMkLst>
            <pc:docMk/>
            <pc:sldMk cId="4242060731" sldId="344"/>
            <ac:spMk id="1025" creationId="{00000000-0000-0000-0000-000000000000}"/>
          </ac:spMkLst>
        </pc:spChg>
        <pc:spChg chg="mod">
          <ac:chgData name="Verbrugge Aline" userId="S::aline.verbrugge@vlaanderen.be::38e90b0a-c2da-403c-be89-d467f5b9de66" providerId="AD" clId="Web-{E414669E-21E8-39D5-95CB-5742BD7BE43F}" dt="2024-02-22T08:34:59.955" v="138" actId="1076"/>
          <ac:spMkLst>
            <pc:docMk/>
            <pc:sldMk cId="4242060731" sldId="344"/>
            <ac:spMk id="1027" creationId="{00000000-0000-0000-0000-000000000000}"/>
          </ac:spMkLst>
        </pc:spChg>
        <pc:picChg chg="del">
          <ac:chgData name="Verbrugge Aline" userId="S::aline.verbrugge@vlaanderen.be::38e90b0a-c2da-403c-be89-d467f5b9de66" providerId="AD" clId="Web-{E414669E-21E8-39D5-95CB-5742BD7BE43F}" dt="2024-02-22T08:27:10.975" v="86"/>
          <ac:picMkLst>
            <pc:docMk/>
            <pc:sldMk cId="4242060731" sldId="344"/>
            <ac:picMk id="1026" creationId="{00000000-0000-0000-0000-000000000000}"/>
          </ac:picMkLst>
        </pc:picChg>
      </pc:sldChg>
      <pc:sldChg chg="addSp delSp modSp add ord addCm">
        <pc:chgData name="Verbrugge Aline" userId="S::aline.verbrugge@vlaanderen.be::38e90b0a-c2da-403c-be89-d467f5b9de66" providerId="AD" clId="Web-{E414669E-21E8-39D5-95CB-5742BD7BE43F}" dt="2024-02-22T12:25:38.061" v="1823" actId="1076"/>
        <pc:sldMkLst>
          <pc:docMk/>
          <pc:sldMk cId="821667982" sldId="345"/>
        </pc:sldMkLst>
        <pc:spChg chg="add mod">
          <ac:chgData name="Verbrugge Aline" userId="S::aline.verbrugge@vlaanderen.be::38e90b0a-c2da-403c-be89-d467f5b9de66" providerId="AD" clId="Web-{E414669E-21E8-39D5-95CB-5742BD7BE43F}" dt="2024-02-22T12:25:38.061" v="1823" actId="1076"/>
          <ac:spMkLst>
            <pc:docMk/>
            <pc:sldMk cId="821667982" sldId="345"/>
            <ac:spMk id="3" creationId="{629073C8-FB6B-CBEB-0CDF-E748272FC728}"/>
          </ac:spMkLst>
        </pc:spChg>
        <pc:spChg chg="mod">
          <ac:chgData name="Verbrugge Aline" userId="S::aline.verbrugge@vlaanderen.be::38e90b0a-c2da-403c-be89-d467f5b9de66" providerId="AD" clId="Web-{E414669E-21E8-39D5-95CB-5742BD7BE43F}" dt="2024-02-22T08:27:22.803" v="90" actId="20577"/>
          <ac:spMkLst>
            <pc:docMk/>
            <pc:sldMk cId="821667982" sldId="345"/>
            <ac:spMk id="1018" creationId="{00000000-0000-0000-0000-000000000000}"/>
          </ac:spMkLst>
        </pc:spChg>
        <pc:spChg chg="add del mod">
          <ac:chgData name="Verbrugge Aline" userId="S::aline.verbrugge@vlaanderen.be::38e90b0a-c2da-403c-be89-d467f5b9de66" providerId="AD" clId="Web-{E414669E-21E8-39D5-95CB-5742BD7BE43F}" dt="2024-02-22T12:25:34.795" v="1822" actId="1076"/>
          <ac:spMkLst>
            <pc:docMk/>
            <pc:sldMk cId="821667982" sldId="345"/>
            <ac:spMk id="1020" creationId="{00000000-0000-0000-0000-000000000000}"/>
          </ac:spMkLst>
        </pc:spChg>
        <pc:picChg chg="del">
          <ac:chgData name="Verbrugge Aline" userId="S::aline.verbrugge@vlaanderen.be::38e90b0a-c2da-403c-be89-d467f5b9de66" providerId="AD" clId="Web-{E414669E-21E8-39D5-95CB-5742BD7BE43F}" dt="2024-02-22T08:27:08.506" v="85"/>
          <ac:picMkLst>
            <pc:docMk/>
            <pc:sldMk cId="821667982" sldId="345"/>
            <ac:picMk id="1019" creationId="{00000000-0000-0000-0000-000000000000}"/>
          </ac:picMkLst>
        </pc:picChg>
      </pc:sldChg>
      <pc:sldChg chg="new del">
        <pc:chgData name="Verbrugge Aline" userId="S::aline.verbrugge@vlaanderen.be::38e90b0a-c2da-403c-be89-d467f5b9de66" providerId="AD" clId="Web-{E414669E-21E8-39D5-95CB-5742BD7BE43F}" dt="2024-02-22T08:33:16.687" v="127"/>
        <pc:sldMkLst>
          <pc:docMk/>
          <pc:sldMk cId="1349117653" sldId="346"/>
        </pc:sldMkLst>
      </pc:sldChg>
      <pc:sldChg chg="addSp delSp modSp add replId addCm">
        <pc:chgData name="Verbrugge Aline" userId="S::aline.verbrugge@vlaanderen.be::38e90b0a-c2da-403c-be89-d467f5b9de66" providerId="AD" clId="Web-{E414669E-21E8-39D5-95CB-5742BD7BE43F}" dt="2024-02-22T14:21:25.866" v="2469" actId="20577"/>
        <pc:sldMkLst>
          <pc:docMk/>
          <pc:sldMk cId="3780437777" sldId="346"/>
        </pc:sldMkLst>
        <pc:spChg chg="add mod">
          <ac:chgData name="Verbrugge Aline" userId="S::aline.verbrugge@vlaanderen.be::38e90b0a-c2da-403c-be89-d467f5b9de66" providerId="AD" clId="Web-{E414669E-21E8-39D5-95CB-5742BD7BE43F}" dt="2024-02-22T09:33:52.371" v="1302" actId="1076"/>
          <ac:spMkLst>
            <pc:docMk/>
            <pc:sldMk cId="3780437777" sldId="346"/>
            <ac:spMk id="2" creationId="{AF38BB54-D675-6DD4-B7FB-6FFA79897232}"/>
          </ac:spMkLst>
        </pc:spChg>
        <pc:spChg chg="add mod">
          <ac:chgData name="Verbrugge Aline" userId="S::aline.verbrugge@vlaanderen.be::38e90b0a-c2da-403c-be89-d467f5b9de66" providerId="AD" clId="Web-{E414669E-21E8-39D5-95CB-5742BD7BE43F}" dt="2024-02-22T09:33:52.027" v="1288" actId="1076"/>
          <ac:spMkLst>
            <pc:docMk/>
            <pc:sldMk cId="3780437777" sldId="346"/>
            <ac:spMk id="3" creationId="{C2920E55-A34E-E295-980E-F66D8433BCB6}"/>
          </ac:spMkLst>
        </pc:spChg>
        <pc:spChg chg="add mod">
          <ac:chgData name="Verbrugge Aline" userId="S::aline.verbrugge@vlaanderen.be::38e90b0a-c2da-403c-be89-d467f5b9de66" providerId="AD" clId="Web-{E414669E-21E8-39D5-95CB-5742BD7BE43F}" dt="2024-02-22T09:33:52.387" v="1303" actId="1076"/>
          <ac:spMkLst>
            <pc:docMk/>
            <pc:sldMk cId="3780437777" sldId="346"/>
            <ac:spMk id="4" creationId="{84101D71-5525-C8C5-27D9-DD245D0E4BD8}"/>
          </ac:spMkLst>
        </pc:spChg>
        <pc:spChg chg="add mod">
          <ac:chgData name="Verbrugge Aline" userId="S::aline.verbrugge@vlaanderen.be::38e90b0a-c2da-403c-be89-d467f5b9de66" providerId="AD" clId="Web-{E414669E-21E8-39D5-95CB-5742BD7BE43F}" dt="2024-02-22T09:33:52.059" v="1289" actId="1076"/>
          <ac:spMkLst>
            <pc:docMk/>
            <pc:sldMk cId="3780437777" sldId="346"/>
            <ac:spMk id="5" creationId="{577ED31B-0412-8D19-5FE3-1CCF89CF36CE}"/>
          </ac:spMkLst>
        </pc:spChg>
        <pc:spChg chg="add mod">
          <ac:chgData name="Verbrugge Aline" userId="S::aline.verbrugge@vlaanderen.be::38e90b0a-c2da-403c-be89-d467f5b9de66" providerId="AD" clId="Web-{E414669E-21E8-39D5-95CB-5742BD7BE43F}" dt="2024-02-22T09:33:52.074" v="1290" actId="1076"/>
          <ac:spMkLst>
            <pc:docMk/>
            <pc:sldMk cId="3780437777" sldId="346"/>
            <ac:spMk id="7" creationId="{B699DE32-0E44-0E60-B28B-100564F75637}"/>
          </ac:spMkLst>
        </pc:spChg>
        <pc:spChg chg="add mod">
          <ac:chgData name="Verbrugge Aline" userId="S::aline.verbrugge@vlaanderen.be::38e90b0a-c2da-403c-be89-d467f5b9de66" providerId="AD" clId="Web-{E414669E-21E8-39D5-95CB-5742BD7BE43F}" dt="2024-02-22T09:33:52.105" v="1291" actId="1076"/>
          <ac:spMkLst>
            <pc:docMk/>
            <pc:sldMk cId="3780437777" sldId="346"/>
            <ac:spMk id="9" creationId="{09944C0E-46E6-D427-F09C-BFC1E799065C}"/>
          </ac:spMkLst>
        </pc:spChg>
        <pc:spChg chg="add mod">
          <ac:chgData name="Verbrugge Aline" userId="S::aline.verbrugge@vlaanderen.be::38e90b0a-c2da-403c-be89-d467f5b9de66" providerId="AD" clId="Web-{E414669E-21E8-39D5-95CB-5742BD7BE43F}" dt="2024-02-22T09:33:52.121" v="1292" actId="1076"/>
          <ac:spMkLst>
            <pc:docMk/>
            <pc:sldMk cId="3780437777" sldId="346"/>
            <ac:spMk id="11" creationId="{5610BC70-0833-F618-68DD-843D3F4BEFED}"/>
          </ac:spMkLst>
        </pc:spChg>
        <pc:spChg chg="add mod">
          <ac:chgData name="Verbrugge Aline" userId="S::aline.verbrugge@vlaanderen.be::38e90b0a-c2da-403c-be89-d467f5b9de66" providerId="AD" clId="Web-{E414669E-21E8-39D5-95CB-5742BD7BE43F}" dt="2024-02-22T09:33:52.168" v="1293" actId="1076"/>
          <ac:spMkLst>
            <pc:docMk/>
            <pc:sldMk cId="3780437777" sldId="346"/>
            <ac:spMk id="13" creationId="{C3115F6F-51BE-A71B-042E-6936B84B5268}"/>
          </ac:spMkLst>
        </pc:spChg>
        <pc:spChg chg="add mod">
          <ac:chgData name="Verbrugge Aline" userId="S::aline.verbrugge@vlaanderen.be::38e90b0a-c2da-403c-be89-d467f5b9de66" providerId="AD" clId="Web-{E414669E-21E8-39D5-95CB-5742BD7BE43F}" dt="2024-02-22T09:33:52.184" v="1294" actId="1076"/>
          <ac:spMkLst>
            <pc:docMk/>
            <pc:sldMk cId="3780437777" sldId="346"/>
            <ac:spMk id="15" creationId="{3A6039B1-A86F-9A1F-24A5-9FC253DA7558}"/>
          </ac:spMkLst>
        </pc:spChg>
        <pc:spChg chg="add mod">
          <ac:chgData name="Verbrugge Aline" userId="S::aline.verbrugge@vlaanderen.be::38e90b0a-c2da-403c-be89-d467f5b9de66" providerId="AD" clId="Web-{E414669E-21E8-39D5-95CB-5742BD7BE43F}" dt="2024-02-22T09:33:52.199" v="1295" actId="1076"/>
          <ac:spMkLst>
            <pc:docMk/>
            <pc:sldMk cId="3780437777" sldId="346"/>
            <ac:spMk id="17" creationId="{0F7BD8E5-251D-0D8A-F813-55661168004F}"/>
          </ac:spMkLst>
        </pc:spChg>
        <pc:spChg chg="add mod">
          <ac:chgData name="Verbrugge Aline" userId="S::aline.verbrugge@vlaanderen.be::38e90b0a-c2da-403c-be89-d467f5b9de66" providerId="AD" clId="Web-{E414669E-21E8-39D5-95CB-5742BD7BE43F}" dt="2024-02-22T09:33:52.230" v="1296" actId="1076"/>
          <ac:spMkLst>
            <pc:docMk/>
            <pc:sldMk cId="3780437777" sldId="346"/>
            <ac:spMk id="19" creationId="{08484B44-0B3B-2A22-7C81-E3E2481C351A}"/>
          </ac:spMkLst>
        </pc:spChg>
        <pc:spChg chg="add del mod">
          <ac:chgData name="Verbrugge Aline" userId="S::aline.verbrugge@vlaanderen.be::38e90b0a-c2da-403c-be89-d467f5b9de66" providerId="AD" clId="Web-{E414669E-21E8-39D5-95CB-5742BD7BE43F}" dt="2024-02-22T08:41:28.198" v="301"/>
          <ac:spMkLst>
            <pc:docMk/>
            <pc:sldMk cId="3780437777" sldId="346"/>
            <ac:spMk id="21" creationId="{BBF184FA-209A-FE57-6951-01BFCF2D684D}"/>
          </ac:spMkLst>
        </pc:spChg>
        <pc:spChg chg="add mod">
          <ac:chgData name="Verbrugge Aline" userId="S::aline.verbrugge@vlaanderen.be::38e90b0a-c2da-403c-be89-d467f5b9de66" providerId="AD" clId="Web-{E414669E-21E8-39D5-95CB-5742BD7BE43F}" dt="2024-02-22T09:33:52.246" v="1297" actId="1076"/>
          <ac:spMkLst>
            <pc:docMk/>
            <pc:sldMk cId="3780437777" sldId="346"/>
            <ac:spMk id="23" creationId="{A1FA2C0D-9659-264A-42EF-775669D1EEF5}"/>
          </ac:spMkLst>
        </pc:spChg>
        <pc:spChg chg="add del mod">
          <ac:chgData name="Verbrugge Aline" userId="S::aline.verbrugge@vlaanderen.be::38e90b0a-c2da-403c-be89-d467f5b9de66" providerId="AD" clId="Web-{E414669E-21E8-39D5-95CB-5742BD7BE43F}" dt="2024-02-22T08:38:45.944" v="240"/>
          <ac:spMkLst>
            <pc:docMk/>
            <pc:sldMk cId="3780437777" sldId="346"/>
            <ac:spMk id="25" creationId="{B12B4024-EAB7-2462-0CA1-1DF891F6C119}"/>
          </ac:spMkLst>
        </pc:spChg>
        <pc:spChg chg="add del mod">
          <ac:chgData name="Verbrugge Aline" userId="S::aline.verbrugge@vlaanderen.be::38e90b0a-c2da-403c-be89-d467f5b9de66" providerId="AD" clId="Web-{E414669E-21E8-39D5-95CB-5742BD7BE43F}" dt="2024-02-22T08:38:30.053" v="234"/>
          <ac:spMkLst>
            <pc:docMk/>
            <pc:sldMk cId="3780437777" sldId="346"/>
            <ac:spMk id="27" creationId="{F4A33708-5047-35F2-EA9F-3918B94B5350}"/>
          </ac:spMkLst>
        </pc:spChg>
        <pc:spChg chg="add del mod">
          <ac:chgData name="Verbrugge Aline" userId="S::aline.verbrugge@vlaanderen.be::38e90b0a-c2da-403c-be89-d467f5b9de66" providerId="AD" clId="Web-{E414669E-21E8-39D5-95CB-5742BD7BE43F}" dt="2024-02-22T08:38:30.053" v="233"/>
          <ac:spMkLst>
            <pc:docMk/>
            <pc:sldMk cId="3780437777" sldId="346"/>
            <ac:spMk id="29" creationId="{CD0B9D96-2490-E9CF-6A18-71501ED857D1}"/>
          </ac:spMkLst>
        </pc:spChg>
        <pc:spChg chg="add del mod">
          <ac:chgData name="Verbrugge Aline" userId="S::aline.verbrugge@vlaanderen.be::38e90b0a-c2da-403c-be89-d467f5b9de66" providerId="AD" clId="Web-{E414669E-21E8-39D5-95CB-5742BD7BE43F}" dt="2024-02-22T08:38:30.053" v="232"/>
          <ac:spMkLst>
            <pc:docMk/>
            <pc:sldMk cId="3780437777" sldId="346"/>
            <ac:spMk id="31" creationId="{C5D642A7-1075-993A-512B-C66DE48046F2}"/>
          </ac:spMkLst>
        </pc:spChg>
        <pc:spChg chg="add del mod">
          <ac:chgData name="Verbrugge Aline" userId="S::aline.verbrugge@vlaanderen.be::38e90b0a-c2da-403c-be89-d467f5b9de66" providerId="AD" clId="Web-{E414669E-21E8-39D5-95CB-5742BD7BE43F}" dt="2024-02-22T08:38:30.053" v="231"/>
          <ac:spMkLst>
            <pc:docMk/>
            <pc:sldMk cId="3780437777" sldId="346"/>
            <ac:spMk id="33" creationId="{CD04D0B7-EFF9-D15D-289B-54D15735F54B}"/>
          </ac:spMkLst>
        </pc:spChg>
        <pc:spChg chg="add mod">
          <ac:chgData name="Verbrugge Aline" userId="S::aline.verbrugge@vlaanderen.be::38e90b0a-c2da-403c-be89-d467f5b9de66" providerId="AD" clId="Web-{E414669E-21E8-39D5-95CB-5742BD7BE43F}" dt="2024-02-22T09:33:52.277" v="1298" actId="1076"/>
          <ac:spMkLst>
            <pc:docMk/>
            <pc:sldMk cId="3780437777" sldId="346"/>
            <ac:spMk id="35" creationId="{54FD27BA-0EE2-7EA1-639A-FC18F8E4D043}"/>
          </ac:spMkLst>
        </pc:spChg>
        <pc:spChg chg="add del mod">
          <ac:chgData name="Verbrugge Aline" userId="S::aline.verbrugge@vlaanderen.be::38e90b0a-c2da-403c-be89-d467f5b9de66" providerId="AD" clId="Web-{E414669E-21E8-39D5-95CB-5742BD7BE43F}" dt="2024-02-22T08:38:30.053" v="230"/>
          <ac:spMkLst>
            <pc:docMk/>
            <pc:sldMk cId="3780437777" sldId="346"/>
            <ac:spMk id="37" creationId="{30C88164-F569-D3CF-5514-7B333423AC5F}"/>
          </ac:spMkLst>
        </pc:spChg>
        <pc:spChg chg="add mod">
          <ac:chgData name="Verbrugge Aline" userId="S::aline.verbrugge@vlaanderen.be::38e90b0a-c2da-403c-be89-d467f5b9de66" providerId="AD" clId="Web-{E414669E-21E8-39D5-95CB-5742BD7BE43F}" dt="2024-02-22T09:33:52.293" v="1299" actId="1076"/>
          <ac:spMkLst>
            <pc:docMk/>
            <pc:sldMk cId="3780437777" sldId="346"/>
            <ac:spMk id="38" creationId="{D69C3E89-40F6-DB77-D507-7154C9ABADC7}"/>
          </ac:spMkLst>
        </pc:spChg>
        <pc:spChg chg="add mod">
          <ac:chgData name="Verbrugge Aline" userId="S::aline.verbrugge@vlaanderen.be::38e90b0a-c2da-403c-be89-d467f5b9de66" providerId="AD" clId="Web-{E414669E-21E8-39D5-95CB-5742BD7BE43F}" dt="2024-02-22T09:33:52.324" v="1300" actId="1076"/>
          <ac:spMkLst>
            <pc:docMk/>
            <pc:sldMk cId="3780437777" sldId="346"/>
            <ac:spMk id="39" creationId="{49DE2336-1939-53F3-495B-F7E454CDE353}"/>
          </ac:spMkLst>
        </pc:spChg>
        <pc:spChg chg="add del mod">
          <ac:chgData name="Verbrugge Aline" userId="S::aline.verbrugge@vlaanderen.be::38e90b0a-c2da-403c-be89-d467f5b9de66" providerId="AD" clId="Web-{E414669E-21E8-39D5-95CB-5742BD7BE43F}" dt="2024-02-22T08:41:51.121" v="309"/>
          <ac:spMkLst>
            <pc:docMk/>
            <pc:sldMk cId="3780437777" sldId="346"/>
            <ac:spMk id="40" creationId="{CFC2722C-2FC7-9ABD-CDE2-69B47D4AF432}"/>
          </ac:spMkLst>
        </pc:spChg>
        <pc:spChg chg="add mod">
          <ac:chgData name="Verbrugge Aline" userId="S::aline.verbrugge@vlaanderen.be::38e90b0a-c2da-403c-be89-d467f5b9de66" providerId="AD" clId="Web-{E414669E-21E8-39D5-95CB-5742BD7BE43F}" dt="2024-02-22T09:33:52.340" v="1301" actId="1076"/>
          <ac:spMkLst>
            <pc:docMk/>
            <pc:sldMk cId="3780437777" sldId="346"/>
            <ac:spMk id="41" creationId="{34F2EFD7-ADCA-B157-987A-6E33262B2E87}"/>
          </ac:spMkLst>
        </pc:spChg>
        <pc:spChg chg="mod">
          <ac:chgData name="Verbrugge Aline" userId="S::aline.verbrugge@vlaanderen.be::38e90b0a-c2da-403c-be89-d467f5b9de66" providerId="AD" clId="Web-{E414669E-21E8-39D5-95CB-5742BD7BE43F}" dt="2024-02-22T14:21:25.866" v="2469" actId="20577"/>
          <ac:spMkLst>
            <pc:docMk/>
            <pc:sldMk cId="3780437777" sldId="346"/>
            <ac:spMk id="1025" creationId="{00000000-0000-0000-0000-000000000000}"/>
          </ac:spMkLst>
        </pc:spChg>
        <pc:spChg chg="mod">
          <ac:chgData name="Verbrugge Aline" userId="S::aline.verbrugge@vlaanderen.be::38e90b0a-c2da-403c-be89-d467f5b9de66" providerId="AD" clId="Web-{E414669E-21E8-39D5-95CB-5742BD7BE43F}" dt="2024-02-22T09:29:27.581" v="1210" actId="20577"/>
          <ac:spMkLst>
            <pc:docMk/>
            <pc:sldMk cId="3780437777" sldId="346"/>
            <ac:spMk id="1027" creationId="{00000000-0000-0000-0000-000000000000}"/>
          </ac:spMkLst>
        </pc:spChg>
      </pc:sldChg>
      <pc:sldChg chg="addSp delSp modSp add del ord replId">
        <pc:chgData name="Verbrugge Aline" userId="S::aline.verbrugge@vlaanderen.be::38e90b0a-c2da-403c-be89-d467f5b9de66" providerId="AD" clId="Web-{E414669E-21E8-39D5-95CB-5742BD7BE43F}" dt="2024-02-22T08:54:28.498" v="360"/>
        <pc:sldMkLst>
          <pc:docMk/>
          <pc:sldMk cId="2085401388" sldId="347"/>
        </pc:sldMkLst>
        <pc:spChg chg="add mod">
          <ac:chgData name="Verbrugge Aline" userId="S::aline.verbrugge@vlaanderen.be::38e90b0a-c2da-403c-be89-d467f5b9de66" providerId="AD" clId="Web-{E414669E-21E8-39D5-95CB-5742BD7BE43F}" dt="2024-02-22T08:52:20.261" v="348" actId="20577"/>
          <ac:spMkLst>
            <pc:docMk/>
            <pc:sldMk cId="2085401388" sldId="347"/>
            <ac:spMk id="4" creationId="{9C44CEAF-2E15-1299-6B3A-1D82FAD57475}"/>
          </ac:spMkLst>
        </pc:spChg>
        <pc:spChg chg="del">
          <ac:chgData name="Verbrugge Aline" userId="S::aline.verbrugge@vlaanderen.be::38e90b0a-c2da-403c-be89-d467f5b9de66" providerId="AD" clId="Web-{E414669E-21E8-39D5-95CB-5742BD7BE43F}" dt="2024-02-22T08:47:17.160" v="339"/>
          <ac:spMkLst>
            <pc:docMk/>
            <pc:sldMk cId="2085401388" sldId="347"/>
            <ac:spMk id="1027" creationId="{00000000-0000-0000-0000-000000000000}"/>
          </ac:spMkLst>
        </pc:spChg>
        <pc:picChg chg="add del mod">
          <ac:chgData name="Verbrugge Aline" userId="S::aline.verbrugge@vlaanderen.be::38e90b0a-c2da-403c-be89-d467f5b9de66" providerId="AD" clId="Web-{E414669E-21E8-39D5-95CB-5742BD7BE43F}" dt="2024-02-22T08:47:22.160" v="342"/>
          <ac:picMkLst>
            <pc:docMk/>
            <pc:sldMk cId="2085401388" sldId="347"/>
            <ac:picMk id="2" creationId="{31642BE5-760D-4516-FAB8-B00FA0A0DD5D}"/>
          </ac:picMkLst>
        </pc:picChg>
      </pc:sldChg>
      <pc:sldChg chg="addSp delSp modSp add">
        <pc:chgData name="Verbrugge Aline" userId="S::aline.verbrugge@vlaanderen.be::38e90b0a-c2da-403c-be89-d467f5b9de66" providerId="AD" clId="Web-{E414669E-21E8-39D5-95CB-5742BD7BE43F}" dt="2024-02-22T14:22:20.260" v="2478" actId="20577"/>
        <pc:sldMkLst>
          <pc:docMk/>
          <pc:sldMk cId="3622841116" sldId="347"/>
        </pc:sldMkLst>
        <pc:spChg chg="add mod">
          <ac:chgData name="Verbrugge Aline" userId="S::aline.verbrugge@vlaanderen.be::38e90b0a-c2da-403c-be89-d467f5b9de66" providerId="AD" clId="Web-{E414669E-21E8-39D5-95CB-5742BD7BE43F}" dt="2024-02-22T14:22:05.978" v="2474" actId="20577"/>
          <ac:spMkLst>
            <pc:docMk/>
            <pc:sldMk cId="3622841116" sldId="347"/>
            <ac:spMk id="3" creationId="{3A48D905-BFB1-73F0-B165-54491CA582AD}"/>
          </ac:spMkLst>
        </pc:spChg>
        <pc:spChg chg="add mod">
          <ac:chgData name="Verbrugge Aline" userId="S::aline.verbrugge@vlaanderen.be::38e90b0a-c2da-403c-be89-d467f5b9de66" providerId="AD" clId="Web-{E414669E-21E8-39D5-95CB-5742BD7BE43F}" dt="2024-02-22T14:22:20.260" v="2478" actId="20577"/>
          <ac:spMkLst>
            <pc:docMk/>
            <pc:sldMk cId="3622841116" sldId="347"/>
            <ac:spMk id="7" creationId="{DD5C5BDE-5B5D-55DD-3EF7-619A0BB4FFC7}"/>
          </ac:spMkLst>
        </pc:spChg>
        <pc:spChg chg="del">
          <ac:chgData name="Verbrugge Aline" userId="S::aline.verbrugge@vlaanderen.be::38e90b0a-c2da-403c-be89-d467f5b9de66" providerId="AD" clId="Web-{E414669E-21E8-39D5-95CB-5742BD7BE43F}" dt="2024-02-22T08:54:37.780" v="362"/>
          <ac:spMkLst>
            <pc:docMk/>
            <pc:sldMk cId="3622841116" sldId="347"/>
            <ac:spMk id="946" creationId="{00000000-0000-0000-0000-000000000000}"/>
          </ac:spMkLst>
        </pc:spChg>
        <pc:spChg chg="mod">
          <ac:chgData name="Verbrugge Aline" userId="S::aline.verbrugge@vlaanderen.be::38e90b0a-c2da-403c-be89-d467f5b9de66" providerId="AD" clId="Web-{E414669E-21E8-39D5-95CB-5742BD7BE43F}" dt="2024-02-22T10:29:54.428" v="1602" actId="20577"/>
          <ac:spMkLst>
            <pc:docMk/>
            <pc:sldMk cId="3622841116" sldId="347"/>
            <ac:spMk id="947" creationId="{00000000-0000-0000-0000-000000000000}"/>
          </ac:spMkLst>
        </pc:spChg>
        <pc:picChg chg="add mod">
          <ac:chgData name="Verbrugge Aline" userId="S::aline.verbrugge@vlaanderen.be::38e90b0a-c2da-403c-be89-d467f5b9de66" providerId="AD" clId="Web-{E414669E-21E8-39D5-95CB-5742BD7BE43F}" dt="2024-02-22T09:10:32.636" v="684" actId="1076"/>
          <ac:picMkLst>
            <pc:docMk/>
            <pc:sldMk cId="3622841116" sldId="347"/>
            <ac:picMk id="5" creationId="{4F456CC7-C159-0F4A-872E-F6A7D6126749}"/>
          </ac:picMkLst>
        </pc:picChg>
        <pc:picChg chg="add mod">
          <ac:chgData name="Verbrugge Aline" userId="S::aline.verbrugge@vlaanderen.be::38e90b0a-c2da-403c-be89-d467f5b9de66" providerId="AD" clId="Web-{E414669E-21E8-39D5-95CB-5742BD7BE43F}" dt="2024-02-22T09:08:48.758" v="593" actId="14100"/>
          <ac:picMkLst>
            <pc:docMk/>
            <pc:sldMk cId="3622841116" sldId="347"/>
            <ac:picMk id="9" creationId="{3E9DA7B4-9305-F4C3-914C-D8CD6CA90A4E}"/>
          </ac:picMkLst>
        </pc:picChg>
        <pc:picChg chg="mod modCrop">
          <ac:chgData name="Verbrugge Aline" userId="S::aline.verbrugge@vlaanderen.be::38e90b0a-c2da-403c-be89-d467f5b9de66" providerId="AD" clId="Web-{E414669E-21E8-39D5-95CB-5742BD7BE43F}" dt="2024-02-22T09:01:38.134" v="470" actId="1076"/>
          <ac:picMkLst>
            <pc:docMk/>
            <pc:sldMk cId="3622841116" sldId="347"/>
            <ac:picMk id="949" creationId="{00000000-0000-0000-0000-000000000000}"/>
          </ac:picMkLst>
        </pc:picChg>
      </pc:sldChg>
      <pc:sldChg chg="addSp modSp add del ord replId">
        <pc:chgData name="Verbrugge Aline" userId="S::aline.verbrugge@vlaanderen.be::38e90b0a-c2da-403c-be89-d467f5b9de66" providerId="AD" clId="Web-{E414669E-21E8-39D5-95CB-5742BD7BE43F}" dt="2024-02-22T09:07:27.583" v="557"/>
        <pc:sldMkLst>
          <pc:docMk/>
          <pc:sldMk cId="1024414982" sldId="348"/>
        </pc:sldMkLst>
        <pc:spChg chg="add mod">
          <ac:chgData name="Verbrugge Aline" userId="S::aline.verbrugge@vlaanderen.be::38e90b0a-c2da-403c-be89-d467f5b9de66" providerId="AD" clId="Web-{E414669E-21E8-39D5-95CB-5742BD7BE43F}" dt="2024-02-22T09:02:05.307" v="476" actId="14100"/>
          <ac:spMkLst>
            <pc:docMk/>
            <pc:sldMk cId="1024414982" sldId="348"/>
            <ac:spMk id="3" creationId="{C9F1B60A-CC42-8347-476E-BFA6BEEFA86B}"/>
          </ac:spMkLst>
        </pc:spChg>
        <pc:spChg chg="mod">
          <ac:chgData name="Verbrugge Aline" userId="S::aline.verbrugge@vlaanderen.be::38e90b0a-c2da-403c-be89-d467f5b9de66" providerId="AD" clId="Web-{E414669E-21E8-39D5-95CB-5742BD7BE43F}" dt="2024-02-22T09:02:08.385" v="477" actId="14100"/>
          <ac:spMkLst>
            <pc:docMk/>
            <pc:sldMk cId="1024414982" sldId="348"/>
            <ac:spMk id="1027" creationId="{00000000-0000-0000-0000-000000000000}"/>
          </ac:spMkLst>
        </pc:spChg>
        <pc:picChg chg="add mod">
          <ac:chgData name="Verbrugge Aline" userId="S::aline.verbrugge@vlaanderen.be::38e90b0a-c2da-403c-be89-d467f5b9de66" providerId="AD" clId="Web-{E414669E-21E8-39D5-95CB-5742BD7BE43F}" dt="2024-02-22T08:57:22.424" v="423" actId="1076"/>
          <ac:picMkLst>
            <pc:docMk/>
            <pc:sldMk cId="1024414982" sldId="348"/>
            <ac:picMk id="2" creationId="{FD5D82D9-F646-CD07-67BD-88B85D279A8D}"/>
          </ac:picMkLst>
        </pc:picChg>
        <pc:picChg chg="add mod modCrop">
          <ac:chgData name="Verbrugge Aline" userId="S::aline.verbrugge@vlaanderen.be::38e90b0a-c2da-403c-be89-d467f5b9de66" providerId="AD" clId="Web-{E414669E-21E8-39D5-95CB-5742BD7BE43F}" dt="2024-02-22T08:59:28.911" v="442" actId="1076"/>
          <ac:picMkLst>
            <pc:docMk/>
            <pc:sldMk cId="1024414982" sldId="348"/>
            <ac:picMk id="4" creationId="{AF1472CD-D039-03DF-CDC1-CDF1AAE2B149}"/>
          </ac:picMkLst>
        </pc:picChg>
      </pc:sldChg>
      <pc:sldChg chg="add del replId">
        <pc:chgData name="Verbrugge Aline" userId="S::aline.verbrugge@vlaanderen.be::38e90b0a-c2da-403c-be89-d467f5b9de66" providerId="AD" clId="Web-{E414669E-21E8-39D5-95CB-5742BD7BE43F}" dt="2024-02-22T08:47:30.988" v="344"/>
        <pc:sldMkLst>
          <pc:docMk/>
          <pc:sldMk cId="4059342786" sldId="348"/>
        </pc:sldMkLst>
      </pc:sldChg>
      <pc:sldChg chg="addSp delSp modSp add replId">
        <pc:chgData name="Verbrugge Aline" userId="S::aline.verbrugge@vlaanderen.be::38e90b0a-c2da-403c-be89-d467f5b9de66" providerId="AD" clId="Web-{E414669E-21E8-39D5-95CB-5742BD7BE43F}" dt="2024-02-22T10:29:48.147" v="1593" actId="20577"/>
        <pc:sldMkLst>
          <pc:docMk/>
          <pc:sldMk cId="3808107709" sldId="349"/>
        </pc:sldMkLst>
        <pc:spChg chg="add mod">
          <ac:chgData name="Verbrugge Aline" userId="S::aline.verbrugge@vlaanderen.be::38e90b0a-c2da-403c-be89-d467f5b9de66" providerId="AD" clId="Web-{E414669E-21E8-39D5-95CB-5742BD7BE43F}" dt="2024-02-22T09:14:28.879" v="853" actId="1076"/>
          <ac:spMkLst>
            <pc:docMk/>
            <pc:sldMk cId="3808107709" sldId="349"/>
            <ac:spMk id="3" creationId="{027D8325-0D32-A760-3641-5BD791605AAA}"/>
          </ac:spMkLst>
        </pc:spChg>
        <pc:spChg chg="add mod">
          <ac:chgData name="Verbrugge Aline" userId="S::aline.verbrugge@vlaanderen.be::38e90b0a-c2da-403c-be89-d467f5b9de66" providerId="AD" clId="Web-{E414669E-21E8-39D5-95CB-5742BD7BE43F}" dt="2024-02-22T09:16:47.196" v="907" actId="20577"/>
          <ac:spMkLst>
            <pc:docMk/>
            <pc:sldMk cId="3808107709" sldId="349"/>
            <ac:spMk id="7" creationId="{811269E1-6B3E-F8C7-0F22-BA178814E0C0}"/>
          </ac:spMkLst>
        </pc:spChg>
        <pc:spChg chg="mod">
          <ac:chgData name="Verbrugge Aline" userId="S::aline.verbrugge@vlaanderen.be::38e90b0a-c2da-403c-be89-d467f5b9de66" providerId="AD" clId="Web-{E414669E-21E8-39D5-95CB-5742BD7BE43F}" dt="2024-02-22T10:29:48.147" v="1593" actId="20577"/>
          <ac:spMkLst>
            <pc:docMk/>
            <pc:sldMk cId="3808107709" sldId="349"/>
            <ac:spMk id="947" creationId="{00000000-0000-0000-0000-000000000000}"/>
          </ac:spMkLst>
        </pc:spChg>
        <pc:picChg chg="add del">
          <ac:chgData name="Verbrugge Aline" userId="S::aline.verbrugge@vlaanderen.be::38e90b0a-c2da-403c-be89-d467f5b9de66" providerId="AD" clId="Web-{E414669E-21E8-39D5-95CB-5742BD7BE43F}" dt="2024-02-22T09:04:21.030" v="522"/>
          <ac:picMkLst>
            <pc:docMk/>
            <pc:sldMk cId="3808107709" sldId="349"/>
            <ac:picMk id="5" creationId="{877EFFDF-85DA-6126-F835-8B4E7093042E}"/>
          </ac:picMkLst>
        </pc:picChg>
        <pc:picChg chg="add del">
          <ac:chgData name="Verbrugge Aline" userId="S::aline.verbrugge@vlaanderen.be::38e90b0a-c2da-403c-be89-d467f5b9de66" providerId="AD" clId="Web-{E414669E-21E8-39D5-95CB-5742BD7BE43F}" dt="2024-02-22T09:05:12.891" v="533"/>
          <ac:picMkLst>
            <pc:docMk/>
            <pc:sldMk cId="3808107709" sldId="349"/>
            <ac:picMk id="9" creationId="{41D0C8ED-C570-FCF6-0F57-561C7E7BFDA8}"/>
          </ac:picMkLst>
        </pc:picChg>
        <pc:picChg chg="add del mod">
          <ac:chgData name="Verbrugge Aline" userId="S::aline.verbrugge@vlaanderen.be::38e90b0a-c2da-403c-be89-d467f5b9de66" providerId="AD" clId="Web-{E414669E-21E8-39D5-95CB-5742BD7BE43F}" dt="2024-02-22T09:04:38.265" v="526"/>
          <ac:picMkLst>
            <pc:docMk/>
            <pc:sldMk cId="3808107709" sldId="349"/>
            <ac:picMk id="10" creationId="{063B112B-19CA-F2BE-41E9-C99E81EA6C5E}"/>
          </ac:picMkLst>
        </pc:picChg>
        <pc:picChg chg="add mod modCrop">
          <ac:chgData name="Verbrugge Aline" userId="S::aline.verbrugge@vlaanderen.be::38e90b0a-c2da-403c-be89-d467f5b9de66" providerId="AD" clId="Web-{E414669E-21E8-39D5-95CB-5742BD7BE43F}" dt="2024-02-22T09:14:28.863" v="852" actId="1076"/>
          <ac:picMkLst>
            <pc:docMk/>
            <pc:sldMk cId="3808107709" sldId="349"/>
            <ac:picMk id="11" creationId="{0BCB1C41-7C0D-B639-F2E5-6D77686BBCEA}"/>
          </ac:picMkLst>
        </pc:picChg>
        <pc:picChg chg="add mod modCrop">
          <ac:chgData name="Verbrugge Aline" userId="S::aline.verbrugge@vlaanderen.be::38e90b0a-c2da-403c-be89-d467f5b9de66" providerId="AD" clId="Web-{E414669E-21E8-39D5-95CB-5742BD7BE43F}" dt="2024-02-22T09:07:05.942" v="556" actId="14100"/>
          <ac:picMkLst>
            <pc:docMk/>
            <pc:sldMk cId="3808107709" sldId="349"/>
            <ac:picMk id="12" creationId="{F7804AC9-897F-EA01-6EA8-2EF93F8C2400}"/>
          </ac:picMkLst>
        </pc:picChg>
        <pc:picChg chg="mod modCrop">
          <ac:chgData name="Verbrugge Aline" userId="S::aline.verbrugge@vlaanderen.be::38e90b0a-c2da-403c-be89-d467f5b9de66" providerId="AD" clId="Web-{E414669E-21E8-39D5-95CB-5742BD7BE43F}" dt="2024-02-22T09:03:04.793" v="494" actId="1076"/>
          <ac:picMkLst>
            <pc:docMk/>
            <pc:sldMk cId="3808107709" sldId="349"/>
            <ac:picMk id="949" creationId="{00000000-0000-0000-0000-000000000000}"/>
          </ac:picMkLst>
        </pc:picChg>
      </pc:sldChg>
      <pc:sldChg chg="modSp add">
        <pc:chgData name="Verbrugge Aline" userId="S::aline.verbrugge@vlaanderen.be::38e90b0a-c2da-403c-be89-d467f5b9de66" providerId="AD" clId="Web-{E414669E-21E8-39D5-95CB-5742BD7BE43F}" dt="2024-02-22T09:24:42.727" v="1150" actId="20577"/>
        <pc:sldMkLst>
          <pc:docMk/>
          <pc:sldMk cId="2011994910" sldId="350"/>
        </pc:sldMkLst>
        <pc:spChg chg="mod">
          <ac:chgData name="Verbrugge Aline" userId="S::aline.verbrugge@vlaanderen.be::38e90b0a-c2da-403c-be89-d467f5b9de66" providerId="AD" clId="Web-{E414669E-21E8-39D5-95CB-5742BD7BE43F}" dt="2024-02-22T09:24:42.727" v="1150" actId="20577"/>
          <ac:spMkLst>
            <pc:docMk/>
            <pc:sldMk cId="2011994910" sldId="350"/>
            <ac:spMk id="1542" creationId="{00000000-0000-0000-0000-000000000000}"/>
          </ac:spMkLst>
        </pc:spChg>
      </pc:sldChg>
      <pc:sldChg chg="add del replId">
        <pc:chgData name="Verbrugge Aline" userId="S::aline.verbrugge@vlaanderen.be::38e90b0a-c2da-403c-be89-d467f5b9de66" providerId="AD" clId="Web-{E414669E-21E8-39D5-95CB-5742BD7BE43F}" dt="2024-02-22T15:19:42.534" v="3024"/>
        <pc:sldMkLst>
          <pc:docMk/>
          <pc:sldMk cId="2972162995" sldId="351"/>
        </pc:sldMkLst>
      </pc:sldChg>
      <pc:sldChg chg="addSp delSp modSp">
        <pc:chgData name="Verbrugge Aline" userId="S::aline.verbrugge@vlaanderen.be::38e90b0a-c2da-403c-be89-d467f5b9de66" providerId="AD" clId="Web-{E414669E-21E8-39D5-95CB-5742BD7BE43F}" dt="2024-02-22T12:45:35.507" v="2011" actId="20577"/>
        <pc:sldMkLst>
          <pc:docMk/>
          <pc:sldMk cId="1718105881" sldId="354"/>
        </pc:sldMkLst>
        <pc:spChg chg="add mod">
          <ac:chgData name="Verbrugge Aline" userId="S::aline.verbrugge@vlaanderen.be::38e90b0a-c2da-403c-be89-d467f5b9de66" providerId="AD" clId="Web-{E414669E-21E8-39D5-95CB-5742BD7BE43F}" dt="2024-02-22T12:41:50.382" v="1969"/>
          <ac:spMkLst>
            <pc:docMk/>
            <pc:sldMk cId="1718105881" sldId="354"/>
            <ac:spMk id="3" creationId="{1D8F59AD-4AEE-52FC-370F-39B63C8DD714}"/>
          </ac:spMkLst>
        </pc:spChg>
        <pc:spChg chg="del">
          <ac:chgData name="Verbrugge Aline" userId="S::aline.verbrugge@vlaanderen.be::38e90b0a-c2da-403c-be89-d467f5b9de66" providerId="AD" clId="Web-{E414669E-21E8-39D5-95CB-5742BD7BE43F}" dt="2024-02-22T12:41:50.382" v="1969"/>
          <ac:spMkLst>
            <pc:docMk/>
            <pc:sldMk cId="1718105881" sldId="354"/>
            <ac:spMk id="5" creationId="{A2413CFF-6C76-19BD-AE65-4F4219D6E89B}"/>
          </ac:spMkLst>
        </pc:spChg>
        <pc:spChg chg="add mod">
          <ac:chgData name="Verbrugge Aline" userId="S::aline.verbrugge@vlaanderen.be::38e90b0a-c2da-403c-be89-d467f5b9de66" providerId="AD" clId="Web-{E414669E-21E8-39D5-95CB-5742BD7BE43F}" dt="2024-02-22T12:42:04.008" v="1984" actId="14100"/>
          <ac:spMkLst>
            <pc:docMk/>
            <pc:sldMk cId="1718105881" sldId="354"/>
            <ac:spMk id="8" creationId="{F5F82D04-D6CF-F962-7B9E-E35C1458B8B3}"/>
          </ac:spMkLst>
        </pc:spChg>
        <pc:spChg chg="mod">
          <ac:chgData name="Verbrugge Aline" userId="S::aline.verbrugge@vlaanderen.be::38e90b0a-c2da-403c-be89-d467f5b9de66" providerId="AD" clId="Web-{E414669E-21E8-39D5-95CB-5742BD7BE43F}" dt="2024-02-22T12:45:35.507" v="2011" actId="20577"/>
          <ac:spMkLst>
            <pc:docMk/>
            <pc:sldMk cId="1718105881" sldId="354"/>
            <ac:spMk id="14" creationId="{1027074B-25C1-E0A5-EF69-3685F813A63D}"/>
          </ac:spMkLst>
        </pc:spChg>
      </pc:sldChg>
      <pc:sldChg chg="modSp new">
        <pc:chgData name="Verbrugge Aline" userId="S::aline.verbrugge@vlaanderen.be::38e90b0a-c2da-403c-be89-d467f5b9de66" providerId="AD" clId="Web-{E414669E-21E8-39D5-95CB-5742BD7BE43F}" dt="2024-02-22T12:40:10.656" v="1942" actId="20577"/>
        <pc:sldMkLst>
          <pc:docMk/>
          <pc:sldMk cId="4182493350" sldId="355"/>
        </pc:sldMkLst>
        <pc:spChg chg="mod">
          <ac:chgData name="Verbrugge Aline" userId="S::aline.verbrugge@vlaanderen.be::38e90b0a-c2da-403c-be89-d467f5b9de66" providerId="AD" clId="Web-{E414669E-21E8-39D5-95CB-5742BD7BE43F}" dt="2024-02-22T12:40:10.656" v="1942" actId="20577"/>
          <ac:spMkLst>
            <pc:docMk/>
            <pc:sldMk cId="4182493350" sldId="355"/>
            <ac:spMk id="2" creationId="{1236CA67-006F-59DD-3350-8EE0AC0A3D58}"/>
          </ac:spMkLst>
        </pc:spChg>
        <pc:spChg chg="mod">
          <ac:chgData name="Verbrugge Aline" userId="S::aline.verbrugge@vlaanderen.be::38e90b0a-c2da-403c-be89-d467f5b9de66" providerId="AD" clId="Web-{E414669E-21E8-39D5-95CB-5742BD7BE43F}" dt="2024-02-22T12:40:00.592" v="1940" actId="20577"/>
          <ac:spMkLst>
            <pc:docMk/>
            <pc:sldMk cId="4182493350" sldId="355"/>
            <ac:spMk id="3" creationId="{55D3C636-102E-23B0-6420-8753621CB4E9}"/>
          </ac:spMkLst>
        </pc:spChg>
      </pc:sldChg>
      <pc:sldChg chg="new del addCm">
        <pc:chgData name="Verbrugge Aline" userId="S::aline.verbrugge@vlaanderen.be::38e90b0a-c2da-403c-be89-d467f5b9de66" providerId="AD" clId="Web-{E414669E-21E8-39D5-95CB-5742BD7BE43F}" dt="2024-02-22T15:22:09.887" v="3030"/>
        <pc:sldMkLst>
          <pc:docMk/>
          <pc:sldMk cId="1435366461" sldId="356"/>
        </pc:sldMkLst>
      </pc:sldChg>
      <pc:sldChg chg="modSp new del">
        <pc:chgData name="Verbrugge Aline" userId="S::aline.verbrugge@vlaanderen.be::38e90b0a-c2da-403c-be89-d467f5b9de66" providerId="AD" clId="Web-{E414669E-21E8-39D5-95CB-5742BD7BE43F}" dt="2024-02-22T12:56:07.990" v="2196"/>
        <pc:sldMkLst>
          <pc:docMk/>
          <pc:sldMk cId="912616252" sldId="357"/>
        </pc:sldMkLst>
        <pc:spChg chg="mod">
          <ac:chgData name="Verbrugge Aline" userId="S::aline.verbrugge@vlaanderen.be::38e90b0a-c2da-403c-be89-d467f5b9de66" providerId="AD" clId="Web-{E414669E-21E8-39D5-95CB-5742BD7BE43F}" dt="2024-02-22T12:56:06.725" v="2195" actId="20577"/>
          <ac:spMkLst>
            <pc:docMk/>
            <pc:sldMk cId="912616252" sldId="357"/>
            <ac:spMk id="2" creationId="{7793E176-8B8B-4E00-EED9-07827C5B6C01}"/>
          </ac:spMkLst>
        </pc:spChg>
        <pc:spChg chg="mod">
          <ac:chgData name="Verbrugge Aline" userId="S::aline.verbrugge@vlaanderen.be::38e90b0a-c2da-403c-be89-d467f5b9de66" providerId="AD" clId="Web-{E414669E-21E8-39D5-95CB-5742BD7BE43F}" dt="2024-02-22T10:32:00.386" v="1630" actId="20577"/>
          <ac:spMkLst>
            <pc:docMk/>
            <pc:sldMk cId="912616252" sldId="357"/>
            <ac:spMk id="5" creationId="{F2C58724-EEEC-1C13-756A-FEEE0AE8EC77}"/>
          </ac:spMkLst>
        </pc:spChg>
      </pc:sldChg>
      <pc:sldChg chg="modSp add del replId">
        <pc:chgData name="Verbrugge Aline" userId="S::aline.verbrugge@vlaanderen.be::38e90b0a-c2da-403c-be89-d467f5b9de66" providerId="AD" clId="Web-{E414669E-21E8-39D5-95CB-5742BD7BE43F}" dt="2024-02-22T12:25:15.263" v="1817"/>
        <pc:sldMkLst>
          <pc:docMk/>
          <pc:sldMk cId="2114731543" sldId="358"/>
        </pc:sldMkLst>
        <pc:spChg chg="mod">
          <ac:chgData name="Verbrugge Aline" userId="S::aline.verbrugge@vlaanderen.be::38e90b0a-c2da-403c-be89-d467f5b9de66" providerId="AD" clId="Web-{E414669E-21E8-39D5-95CB-5742BD7BE43F}" dt="2024-02-22T12:25:14.403" v="1816" actId="20577"/>
          <ac:spMkLst>
            <pc:docMk/>
            <pc:sldMk cId="2114731543" sldId="358"/>
            <ac:spMk id="4" creationId="{AA68EE8A-26C7-9A80-CA98-40AAE8964989}"/>
          </ac:spMkLst>
        </pc:spChg>
      </pc:sldChg>
      <pc:sldChg chg="modSp add replId addCm">
        <pc:chgData name="Verbrugge Aline" userId="S::aline.verbrugge@vlaanderen.be::38e90b0a-c2da-403c-be89-d467f5b9de66" providerId="AD" clId="Web-{E414669E-21E8-39D5-95CB-5742BD7BE43F}" dt="2024-02-22T12:25:51.953" v="1824"/>
        <pc:sldMkLst>
          <pc:docMk/>
          <pc:sldMk cId="862567890" sldId="359"/>
        </pc:sldMkLst>
        <pc:spChg chg="mod">
          <ac:chgData name="Verbrugge Aline" userId="S::aline.verbrugge@vlaanderen.be::38e90b0a-c2da-403c-be89-d467f5b9de66" providerId="AD" clId="Web-{E414669E-21E8-39D5-95CB-5742BD7BE43F}" dt="2024-02-22T12:25:08.044" v="1814" actId="20577"/>
          <ac:spMkLst>
            <pc:docMk/>
            <pc:sldMk cId="862567890" sldId="359"/>
            <ac:spMk id="1018" creationId="{00000000-0000-0000-0000-000000000000}"/>
          </ac:spMkLst>
        </pc:spChg>
      </pc:sldChg>
      <pc:sldChg chg="addSp delSp modSp add del replId">
        <pc:chgData name="Verbrugge Aline" userId="S::aline.verbrugge@vlaanderen.be::38e90b0a-c2da-403c-be89-d467f5b9de66" providerId="AD" clId="Web-{E414669E-21E8-39D5-95CB-5742BD7BE43F}" dt="2024-02-22T12:24:49.527" v="1811"/>
        <pc:sldMkLst>
          <pc:docMk/>
          <pc:sldMk cId="3767933938" sldId="359"/>
        </pc:sldMkLst>
        <pc:spChg chg="mod">
          <ac:chgData name="Verbrugge Aline" userId="S::aline.verbrugge@vlaanderen.be::38e90b0a-c2da-403c-be89-d467f5b9de66" providerId="AD" clId="Web-{E414669E-21E8-39D5-95CB-5742BD7BE43F}" dt="2024-02-22T12:24:47.355" v="1809" actId="20577"/>
          <ac:spMkLst>
            <pc:docMk/>
            <pc:sldMk cId="3767933938" sldId="359"/>
            <ac:spMk id="1018" creationId="{00000000-0000-0000-0000-000000000000}"/>
          </ac:spMkLst>
        </pc:spChg>
        <pc:spChg chg="add del mod">
          <ac:chgData name="Verbrugge Aline" userId="S::aline.verbrugge@vlaanderen.be::38e90b0a-c2da-403c-be89-d467f5b9de66" providerId="AD" clId="Web-{E414669E-21E8-39D5-95CB-5742BD7BE43F}" dt="2024-02-22T12:24:44.995" v="1802" actId="14100"/>
          <ac:spMkLst>
            <pc:docMk/>
            <pc:sldMk cId="3767933938" sldId="359"/>
            <ac:spMk id="1020" creationId="{00000000-0000-0000-0000-000000000000}"/>
          </ac:spMkLst>
        </pc:spChg>
      </pc:sldChg>
      <pc:sldChg chg="modSp add replId addCm delCm">
        <pc:chgData name="Verbrugge Aline" userId="S::aline.verbrugge@vlaanderen.be::38e90b0a-c2da-403c-be89-d467f5b9de66" providerId="AD" clId="Web-{E414669E-21E8-39D5-95CB-5742BD7BE43F}" dt="2024-02-22T15:12:22.880" v="3014" actId="20577"/>
        <pc:sldMkLst>
          <pc:docMk/>
          <pc:sldMk cId="2194078723" sldId="360"/>
        </pc:sldMkLst>
        <pc:spChg chg="mod">
          <ac:chgData name="Verbrugge Aline" userId="S::aline.verbrugge@vlaanderen.be::38e90b0a-c2da-403c-be89-d467f5b9de66" providerId="AD" clId="Web-{E414669E-21E8-39D5-95CB-5742BD7BE43F}" dt="2024-02-22T15:12:22.880" v="3014" actId="20577"/>
          <ac:spMkLst>
            <pc:docMk/>
            <pc:sldMk cId="2194078723" sldId="360"/>
            <ac:spMk id="3" creationId="{629073C8-FB6B-CBEB-0CDF-E748272FC728}"/>
          </ac:spMkLst>
        </pc:spChg>
        <pc:spChg chg="mod">
          <ac:chgData name="Verbrugge Aline" userId="S::aline.verbrugge@vlaanderen.be::38e90b0a-c2da-403c-be89-d467f5b9de66" providerId="AD" clId="Web-{E414669E-21E8-39D5-95CB-5742BD7BE43F}" dt="2024-02-22T15:12:01.003" v="3010" actId="14100"/>
          <ac:spMkLst>
            <pc:docMk/>
            <pc:sldMk cId="2194078723" sldId="360"/>
            <ac:spMk id="1020" creationId="{00000000-0000-0000-0000-000000000000}"/>
          </ac:spMkLst>
        </pc:spChg>
      </pc:sldChg>
      <pc:sldChg chg="add del replId">
        <pc:chgData name="Verbrugge Aline" userId="S::aline.verbrugge@vlaanderen.be::38e90b0a-c2da-403c-be89-d467f5b9de66" providerId="AD" clId="Web-{E414669E-21E8-39D5-95CB-5742BD7BE43F}" dt="2024-02-22T12:30:11.534" v="1871"/>
        <pc:sldMkLst>
          <pc:docMk/>
          <pc:sldMk cId="4541007" sldId="361"/>
        </pc:sldMkLst>
      </pc:sldChg>
      <pc:sldChg chg="addSp delSp modSp add replId addCm">
        <pc:chgData name="Verbrugge Aline" userId="S::aline.verbrugge@vlaanderen.be::38e90b0a-c2da-403c-be89-d467f5b9de66" providerId="AD" clId="Web-{E414669E-21E8-39D5-95CB-5742BD7BE43F}" dt="2024-02-22T14:53:17.867" v="2784" actId="14100"/>
        <pc:sldMkLst>
          <pc:docMk/>
          <pc:sldMk cId="3531278028" sldId="361"/>
        </pc:sldMkLst>
        <pc:spChg chg="mod">
          <ac:chgData name="Verbrugge Aline" userId="S::aline.verbrugge@vlaanderen.be::38e90b0a-c2da-403c-be89-d467f5b9de66" providerId="AD" clId="Web-{E414669E-21E8-39D5-95CB-5742BD7BE43F}" dt="2024-02-22T14:53:17.867" v="2784" actId="14100"/>
          <ac:spMkLst>
            <pc:docMk/>
            <pc:sldMk cId="3531278028" sldId="361"/>
            <ac:spMk id="3" creationId="{027D8325-0D32-A760-3641-5BD791605AAA}"/>
          </ac:spMkLst>
        </pc:spChg>
        <pc:spChg chg="del">
          <ac:chgData name="Verbrugge Aline" userId="S::aline.verbrugge@vlaanderen.be::38e90b0a-c2da-403c-be89-d467f5b9de66" providerId="AD" clId="Web-{E414669E-21E8-39D5-95CB-5742BD7BE43F}" dt="2024-02-22T12:51:13.172" v="2017"/>
          <ac:spMkLst>
            <pc:docMk/>
            <pc:sldMk cId="3531278028" sldId="361"/>
            <ac:spMk id="7" creationId="{811269E1-6B3E-F8C7-0F22-BA178814E0C0}"/>
          </ac:spMkLst>
        </pc:spChg>
        <pc:spChg chg="mod ord">
          <ac:chgData name="Verbrugge Aline" userId="S::aline.verbrugge@vlaanderen.be::38e90b0a-c2da-403c-be89-d467f5b9de66" providerId="AD" clId="Web-{E414669E-21E8-39D5-95CB-5742BD7BE43F}" dt="2024-02-22T14:51:47.923" v="2766"/>
          <ac:spMkLst>
            <pc:docMk/>
            <pc:sldMk cId="3531278028" sldId="361"/>
            <ac:spMk id="947" creationId="{00000000-0000-0000-0000-000000000000}"/>
          </ac:spMkLst>
        </pc:spChg>
        <pc:picChg chg="add del mod">
          <ac:chgData name="Verbrugge Aline" userId="S::aline.verbrugge@vlaanderen.be::38e90b0a-c2da-403c-be89-d467f5b9de66" providerId="AD" clId="Web-{E414669E-21E8-39D5-95CB-5742BD7BE43F}" dt="2024-02-22T14:31:51.188" v="2656"/>
          <ac:picMkLst>
            <pc:docMk/>
            <pc:sldMk cId="3531278028" sldId="361"/>
            <ac:picMk id="2" creationId="{71B22C12-7D10-854C-8C0F-1F0E7A45B351}"/>
          </ac:picMkLst>
        </pc:picChg>
        <pc:picChg chg="add del mod">
          <ac:chgData name="Verbrugge Aline" userId="S::aline.verbrugge@vlaanderen.be::38e90b0a-c2da-403c-be89-d467f5b9de66" providerId="AD" clId="Web-{E414669E-21E8-39D5-95CB-5742BD7BE43F}" dt="2024-02-22T14:32:14.111" v="2660"/>
          <ac:picMkLst>
            <pc:docMk/>
            <pc:sldMk cId="3531278028" sldId="361"/>
            <ac:picMk id="4" creationId="{C278686A-114C-F979-B558-EEAF53394261}"/>
          </ac:picMkLst>
        </pc:picChg>
        <pc:picChg chg="add mod ord">
          <ac:chgData name="Verbrugge Aline" userId="S::aline.verbrugge@vlaanderen.be::38e90b0a-c2da-403c-be89-d467f5b9de66" providerId="AD" clId="Web-{E414669E-21E8-39D5-95CB-5742BD7BE43F}" dt="2024-02-22T14:52:03.190" v="2771" actId="1076"/>
          <ac:picMkLst>
            <pc:docMk/>
            <pc:sldMk cId="3531278028" sldId="361"/>
            <ac:picMk id="5" creationId="{48AA8282-F714-92D1-ACDB-70885502367D}"/>
          </ac:picMkLst>
        </pc:picChg>
        <pc:picChg chg="del">
          <ac:chgData name="Verbrugge Aline" userId="S::aline.verbrugge@vlaanderen.be::38e90b0a-c2da-403c-be89-d467f5b9de66" providerId="AD" clId="Web-{E414669E-21E8-39D5-95CB-5742BD7BE43F}" dt="2024-02-22T12:51:18.423" v="2020"/>
          <ac:picMkLst>
            <pc:docMk/>
            <pc:sldMk cId="3531278028" sldId="361"/>
            <ac:picMk id="11" creationId="{0BCB1C41-7C0D-B639-F2E5-6D77686BBCEA}"/>
          </ac:picMkLst>
        </pc:picChg>
        <pc:picChg chg="del">
          <ac:chgData name="Verbrugge Aline" userId="S::aline.verbrugge@vlaanderen.be::38e90b0a-c2da-403c-be89-d467f5b9de66" providerId="AD" clId="Web-{E414669E-21E8-39D5-95CB-5742BD7BE43F}" dt="2024-02-22T12:51:14.563" v="2018"/>
          <ac:picMkLst>
            <pc:docMk/>
            <pc:sldMk cId="3531278028" sldId="361"/>
            <ac:picMk id="12" creationId="{F7804AC9-897F-EA01-6EA8-2EF93F8C2400}"/>
          </ac:picMkLst>
        </pc:picChg>
        <pc:picChg chg="del">
          <ac:chgData name="Verbrugge Aline" userId="S::aline.verbrugge@vlaanderen.be::38e90b0a-c2da-403c-be89-d467f5b9de66" providerId="AD" clId="Web-{E414669E-21E8-39D5-95CB-5742BD7BE43F}" dt="2024-02-22T12:51:02.984" v="2015"/>
          <ac:picMkLst>
            <pc:docMk/>
            <pc:sldMk cId="3531278028" sldId="361"/>
            <ac:picMk id="949" creationId="{00000000-0000-0000-0000-000000000000}"/>
          </ac:picMkLst>
        </pc:picChg>
      </pc:sldChg>
      <pc:sldChg chg="add del replId">
        <pc:chgData name="Verbrugge Aline" userId="S::aline.verbrugge@vlaanderen.be::38e90b0a-c2da-403c-be89-d467f5b9de66" providerId="AD" clId="Web-{E414669E-21E8-39D5-95CB-5742BD7BE43F}" dt="2024-02-22T12:30:02.440" v="1869"/>
        <pc:sldMkLst>
          <pc:docMk/>
          <pc:sldMk cId="3688135165" sldId="361"/>
        </pc:sldMkLst>
      </pc:sldChg>
      <pc:sldChg chg="addSp delSp modSp add replId addCm">
        <pc:chgData name="Verbrugge Aline" userId="S::aline.verbrugge@vlaanderen.be::38e90b0a-c2da-403c-be89-d467f5b9de66" providerId="AD" clId="Web-{E414669E-21E8-39D5-95CB-5742BD7BE43F}" dt="2024-02-22T14:53:23.164" v="2785" actId="1076"/>
        <pc:sldMkLst>
          <pc:docMk/>
          <pc:sldMk cId="4133232044" sldId="362"/>
        </pc:sldMkLst>
        <pc:spChg chg="mod ord">
          <ac:chgData name="Verbrugge Aline" userId="S::aline.verbrugge@vlaanderen.be::38e90b0a-c2da-403c-be89-d467f5b9de66" providerId="AD" clId="Web-{E414669E-21E8-39D5-95CB-5742BD7BE43F}" dt="2024-02-22T14:53:23.164" v="2785" actId="1076"/>
          <ac:spMkLst>
            <pc:docMk/>
            <pc:sldMk cId="4133232044" sldId="362"/>
            <ac:spMk id="3" creationId="{027D8325-0D32-A760-3641-5BD791605AAA}"/>
          </ac:spMkLst>
        </pc:spChg>
        <pc:spChg chg="add mod">
          <ac:chgData name="Verbrugge Aline" userId="S::aline.verbrugge@vlaanderen.be::38e90b0a-c2da-403c-be89-d467f5b9de66" providerId="AD" clId="Web-{E414669E-21E8-39D5-95CB-5742BD7BE43F}" dt="2024-02-22T13:55:49.639" v="2332"/>
          <ac:spMkLst>
            <pc:docMk/>
            <pc:sldMk cId="4133232044" sldId="362"/>
            <ac:spMk id="4" creationId="{1A800981-7D43-035A-7514-8C503F728F89}"/>
          </ac:spMkLst>
        </pc:spChg>
        <pc:spChg chg="add mod ord">
          <ac:chgData name="Verbrugge Aline" userId="S::aline.verbrugge@vlaanderen.be::38e90b0a-c2da-403c-be89-d467f5b9de66" providerId="AD" clId="Web-{E414669E-21E8-39D5-95CB-5742BD7BE43F}" dt="2024-02-22T14:41:10.647" v="2694"/>
          <ac:spMkLst>
            <pc:docMk/>
            <pc:sldMk cId="4133232044" sldId="362"/>
            <ac:spMk id="6" creationId="{1BA6B620-09CD-5C09-C0DE-6BBC53235160}"/>
          </ac:spMkLst>
        </pc:spChg>
        <pc:spChg chg="del">
          <ac:chgData name="Verbrugge Aline" userId="S::aline.verbrugge@vlaanderen.be::38e90b0a-c2da-403c-be89-d467f5b9de66" providerId="AD" clId="Web-{E414669E-21E8-39D5-95CB-5742BD7BE43F}" dt="2024-02-22T13:55:49.639" v="2332"/>
          <ac:spMkLst>
            <pc:docMk/>
            <pc:sldMk cId="4133232044" sldId="362"/>
            <ac:spMk id="947" creationId="{00000000-0000-0000-0000-000000000000}"/>
          </ac:spMkLst>
        </pc:spChg>
        <pc:picChg chg="add del mod">
          <ac:chgData name="Verbrugge Aline" userId="S::aline.verbrugge@vlaanderen.be::38e90b0a-c2da-403c-be89-d467f5b9de66" providerId="AD" clId="Web-{E414669E-21E8-39D5-95CB-5742BD7BE43F}" dt="2024-02-22T14:40:38.942" v="2688"/>
          <ac:picMkLst>
            <pc:docMk/>
            <pc:sldMk cId="4133232044" sldId="362"/>
            <ac:picMk id="7" creationId="{3CD61663-8915-99C9-FC7D-86D6B079BAB4}"/>
          </ac:picMkLst>
        </pc:picChg>
        <pc:picChg chg="add mod ord">
          <ac:chgData name="Verbrugge Aline" userId="S::aline.verbrugge@vlaanderen.be::38e90b0a-c2da-403c-be89-d467f5b9de66" providerId="AD" clId="Web-{E414669E-21E8-39D5-95CB-5742BD7BE43F}" dt="2024-02-22T14:50:56.279" v="2756" actId="14100"/>
          <ac:picMkLst>
            <pc:docMk/>
            <pc:sldMk cId="4133232044" sldId="362"/>
            <ac:picMk id="8" creationId="{BDC86C7F-A544-9A4B-2A68-7B08B79F52E1}"/>
          </ac:picMkLst>
        </pc:picChg>
      </pc:sldChg>
      <pc:sldChg chg="addSp delSp modSp add replId addCm">
        <pc:chgData name="Verbrugge Aline" userId="S::aline.verbrugge@vlaanderen.be::38e90b0a-c2da-403c-be89-d467f5b9de66" providerId="AD" clId="Web-{E414669E-21E8-39D5-95CB-5742BD7BE43F}" dt="2024-02-22T14:53:37.118" v="2789" actId="1076"/>
        <pc:sldMkLst>
          <pc:docMk/>
          <pc:sldMk cId="3806902817" sldId="363"/>
        </pc:sldMkLst>
        <pc:spChg chg="mod">
          <ac:chgData name="Verbrugge Aline" userId="S::aline.verbrugge@vlaanderen.be::38e90b0a-c2da-403c-be89-d467f5b9de66" providerId="AD" clId="Web-{E414669E-21E8-39D5-95CB-5742BD7BE43F}" dt="2024-02-22T14:53:37.118" v="2789" actId="1076"/>
          <ac:spMkLst>
            <pc:docMk/>
            <pc:sldMk cId="3806902817" sldId="363"/>
            <ac:spMk id="3" creationId="{027D8325-0D32-A760-3641-5BD791605AAA}"/>
          </ac:spMkLst>
        </pc:spChg>
        <pc:spChg chg="add del mod">
          <ac:chgData name="Verbrugge Aline" userId="S::aline.verbrugge@vlaanderen.be::38e90b0a-c2da-403c-be89-d467f5b9de66" providerId="AD" clId="Web-{E414669E-21E8-39D5-95CB-5742BD7BE43F}" dt="2024-02-22T14:21:31.835" v="2470"/>
          <ac:spMkLst>
            <pc:docMk/>
            <pc:sldMk cId="3806902817" sldId="363"/>
            <ac:spMk id="4" creationId="{64BBD61B-E7AE-872A-9066-091B890376DA}"/>
          </ac:spMkLst>
        </pc:spChg>
        <pc:spChg chg="add mod">
          <ac:chgData name="Verbrugge Aline" userId="S::aline.verbrugge@vlaanderen.be::38e90b0a-c2da-403c-be89-d467f5b9de66" providerId="AD" clId="Web-{E414669E-21E8-39D5-95CB-5742BD7BE43F}" dt="2024-02-22T14:52:59.240" v="2781" actId="20577"/>
          <ac:spMkLst>
            <pc:docMk/>
            <pc:sldMk cId="3806902817" sldId="363"/>
            <ac:spMk id="6" creationId="{6C262D26-F440-99F7-0EB2-78F848DF82CC}"/>
          </ac:spMkLst>
        </pc:spChg>
        <pc:spChg chg="del">
          <ac:chgData name="Verbrugge Aline" userId="S::aline.verbrugge@vlaanderen.be::38e90b0a-c2da-403c-be89-d467f5b9de66" providerId="AD" clId="Web-{E414669E-21E8-39D5-95CB-5742BD7BE43F}" dt="2024-02-22T13:55:54.609" v="2334"/>
          <ac:spMkLst>
            <pc:docMk/>
            <pc:sldMk cId="3806902817" sldId="363"/>
            <ac:spMk id="947" creationId="{00000000-0000-0000-0000-000000000000}"/>
          </ac:spMkLst>
        </pc:spChg>
        <pc:picChg chg="add del mod ord">
          <ac:chgData name="Verbrugge Aline" userId="S::aline.verbrugge@vlaanderen.be::38e90b0a-c2da-403c-be89-d467f5b9de66" providerId="AD" clId="Web-{E414669E-21E8-39D5-95CB-5742BD7BE43F}" dt="2024-02-22T14:45:55.603" v="2721"/>
          <ac:picMkLst>
            <pc:docMk/>
            <pc:sldMk cId="3806902817" sldId="363"/>
            <ac:picMk id="7" creationId="{4E99CFD3-AD12-4924-ADDB-EB5C15E9E293}"/>
          </ac:picMkLst>
        </pc:picChg>
        <pc:picChg chg="add mod ord">
          <ac:chgData name="Verbrugge Aline" userId="S::aline.verbrugge@vlaanderen.be::38e90b0a-c2da-403c-be89-d467f5b9de66" providerId="AD" clId="Web-{E414669E-21E8-39D5-95CB-5742BD7BE43F}" dt="2024-02-22T14:48:13.268" v="2738" actId="14100"/>
          <ac:picMkLst>
            <pc:docMk/>
            <pc:sldMk cId="3806902817" sldId="363"/>
            <ac:picMk id="8" creationId="{F388100E-E6B7-E0A5-B31D-BBE0437D159B}"/>
          </ac:picMkLst>
        </pc:picChg>
      </pc:sldChg>
      <pc:sldChg chg="addSp delSp modSp add">
        <pc:chgData name="Verbrugge Aline" userId="S::aline.verbrugge@vlaanderen.be::38e90b0a-c2da-403c-be89-d467f5b9de66" providerId="AD" clId="Web-{E414669E-21E8-39D5-95CB-5742BD7BE43F}" dt="2024-02-22T13:45:09.222" v="2323" actId="20577"/>
        <pc:sldMkLst>
          <pc:docMk/>
          <pc:sldMk cId="3399499379" sldId="364"/>
        </pc:sldMkLst>
        <pc:spChg chg="add mod">
          <ac:chgData name="Verbrugge Aline" userId="S::aline.verbrugge@vlaanderen.be::38e90b0a-c2da-403c-be89-d467f5b9de66" providerId="AD" clId="Web-{E414669E-21E8-39D5-95CB-5742BD7BE43F}" dt="2024-02-22T13:42:15.820" v="2268" actId="1076"/>
          <ac:spMkLst>
            <pc:docMk/>
            <pc:sldMk cId="3399499379" sldId="364"/>
            <ac:spMk id="3" creationId="{57F2E264-06C8-9A03-99EC-9CC1B99F9DAA}"/>
          </ac:spMkLst>
        </pc:spChg>
        <pc:spChg chg="add del">
          <ac:chgData name="Verbrugge Aline" userId="S::aline.verbrugge@vlaanderen.be::38e90b0a-c2da-403c-be89-d467f5b9de66" providerId="AD" clId="Web-{E414669E-21E8-39D5-95CB-5742BD7BE43F}" dt="2024-02-22T13:43:37.919" v="2280"/>
          <ac:spMkLst>
            <pc:docMk/>
            <pc:sldMk cId="3399499379" sldId="364"/>
            <ac:spMk id="5" creationId="{B6E3B4A0-BEF2-412B-CB5B-E2A158E39DBC}"/>
          </ac:spMkLst>
        </pc:spChg>
        <pc:spChg chg="add mod">
          <ac:chgData name="Verbrugge Aline" userId="S::aline.verbrugge@vlaanderen.be::38e90b0a-c2da-403c-be89-d467f5b9de66" providerId="AD" clId="Web-{E414669E-21E8-39D5-95CB-5742BD7BE43F}" dt="2024-02-22T13:45:09.222" v="2323" actId="20577"/>
          <ac:spMkLst>
            <pc:docMk/>
            <pc:sldMk cId="3399499379" sldId="364"/>
            <ac:spMk id="7" creationId="{FE174DC0-A7A7-3E1E-6AC5-73123BA7D372}"/>
          </ac:spMkLst>
        </pc:spChg>
        <pc:spChg chg="mod">
          <ac:chgData name="Verbrugge Aline" userId="S::aline.verbrugge@vlaanderen.be::38e90b0a-c2da-403c-be89-d467f5b9de66" providerId="AD" clId="Web-{E414669E-21E8-39D5-95CB-5742BD7BE43F}" dt="2024-02-22T13:43:17.137" v="2276" actId="20577"/>
          <ac:spMkLst>
            <pc:docMk/>
            <pc:sldMk cId="3399499379" sldId="364"/>
            <ac:spMk id="1090" creationId="{00000000-0000-0000-0000-000000000000}"/>
          </ac:spMkLst>
        </pc:spChg>
        <pc:spChg chg="mod">
          <ac:chgData name="Verbrugge Aline" userId="S::aline.verbrugge@vlaanderen.be::38e90b0a-c2da-403c-be89-d467f5b9de66" providerId="AD" clId="Web-{E414669E-21E8-39D5-95CB-5742BD7BE43F}" dt="2024-02-22T13:39:00.698" v="2216" actId="20577"/>
          <ac:spMkLst>
            <pc:docMk/>
            <pc:sldMk cId="3399499379" sldId="364"/>
            <ac:spMk id="1107" creationId="{00000000-0000-0000-0000-000000000000}"/>
          </ac:spMkLst>
        </pc:spChg>
        <pc:spChg chg="mod">
          <ac:chgData name="Verbrugge Aline" userId="S::aline.verbrugge@vlaanderen.be::38e90b0a-c2da-403c-be89-d467f5b9de66" providerId="AD" clId="Web-{E414669E-21E8-39D5-95CB-5742BD7BE43F}" dt="2024-02-22T13:41:24.223" v="2257" actId="1076"/>
          <ac:spMkLst>
            <pc:docMk/>
            <pc:sldMk cId="3399499379" sldId="364"/>
            <ac:spMk id="1108" creationId="{00000000-0000-0000-0000-000000000000}"/>
          </ac:spMkLst>
        </pc:spChg>
        <pc:spChg chg="mod">
          <ac:chgData name="Verbrugge Aline" userId="S::aline.verbrugge@vlaanderen.be::38e90b0a-c2da-403c-be89-d467f5b9de66" providerId="AD" clId="Web-{E414669E-21E8-39D5-95CB-5742BD7BE43F}" dt="2024-02-22T13:40:03.218" v="2239" actId="20577"/>
          <ac:spMkLst>
            <pc:docMk/>
            <pc:sldMk cId="3399499379" sldId="364"/>
            <ac:spMk id="1109" creationId="{00000000-0000-0000-0000-000000000000}"/>
          </ac:spMkLst>
        </pc:spChg>
        <pc:spChg chg="mod">
          <ac:chgData name="Verbrugge Aline" userId="S::aline.verbrugge@vlaanderen.be::38e90b0a-c2da-403c-be89-d467f5b9de66" providerId="AD" clId="Web-{E414669E-21E8-39D5-95CB-5742BD7BE43F}" dt="2024-02-22T13:41:07.722" v="2250" actId="1076"/>
          <ac:spMkLst>
            <pc:docMk/>
            <pc:sldMk cId="3399499379" sldId="364"/>
            <ac:spMk id="1110" creationId="{00000000-0000-0000-0000-000000000000}"/>
          </ac:spMkLst>
        </pc:spChg>
        <pc:spChg chg="mod">
          <ac:chgData name="Verbrugge Aline" userId="S::aline.verbrugge@vlaanderen.be::38e90b0a-c2da-403c-be89-d467f5b9de66" providerId="AD" clId="Web-{E414669E-21E8-39D5-95CB-5742BD7BE43F}" dt="2024-02-22T13:43:00.276" v="2272" actId="1076"/>
          <ac:spMkLst>
            <pc:docMk/>
            <pc:sldMk cId="3399499379" sldId="364"/>
            <ac:spMk id="1111" creationId="{00000000-0000-0000-0000-000000000000}"/>
          </ac:spMkLst>
        </pc:spChg>
        <pc:spChg chg="mod">
          <ac:chgData name="Verbrugge Aline" userId="S::aline.verbrugge@vlaanderen.be::38e90b0a-c2da-403c-be89-d467f5b9de66" providerId="AD" clId="Web-{E414669E-21E8-39D5-95CB-5742BD7BE43F}" dt="2024-02-22T13:42:45.791" v="2271" actId="1076"/>
          <ac:spMkLst>
            <pc:docMk/>
            <pc:sldMk cId="3399499379" sldId="364"/>
            <ac:spMk id="1112" creationId="{00000000-0000-0000-0000-000000000000}"/>
          </ac:spMkLst>
        </pc:spChg>
        <pc:spChg chg="mod">
          <ac:chgData name="Verbrugge Aline" userId="S::aline.verbrugge@vlaanderen.be::38e90b0a-c2da-403c-be89-d467f5b9de66" providerId="AD" clId="Web-{E414669E-21E8-39D5-95CB-5742BD7BE43F}" dt="2024-02-22T13:41:07.769" v="2253" actId="1076"/>
          <ac:spMkLst>
            <pc:docMk/>
            <pc:sldMk cId="3399499379" sldId="364"/>
            <ac:spMk id="1113" creationId="{00000000-0000-0000-0000-000000000000}"/>
          </ac:spMkLst>
        </pc:spChg>
        <pc:spChg chg="mod">
          <ac:chgData name="Verbrugge Aline" userId="S::aline.verbrugge@vlaanderen.be::38e90b0a-c2da-403c-be89-d467f5b9de66" providerId="AD" clId="Web-{E414669E-21E8-39D5-95CB-5742BD7BE43F}" dt="2024-02-22T13:39:25.418" v="2227" actId="20577"/>
          <ac:spMkLst>
            <pc:docMk/>
            <pc:sldMk cId="3399499379" sldId="364"/>
            <ac:spMk id="1116" creationId="{00000000-0000-0000-0000-000000000000}"/>
          </ac:spMkLst>
        </pc:spChg>
        <pc:spChg chg="mod">
          <ac:chgData name="Verbrugge Aline" userId="S::aline.verbrugge@vlaanderen.be::38e90b0a-c2da-403c-be89-d467f5b9de66" providerId="AD" clId="Web-{E414669E-21E8-39D5-95CB-5742BD7BE43F}" dt="2024-02-22T13:41:19.051" v="2256" actId="1076"/>
          <ac:spMkLst>
            <pc:docMk/>
            <pc:sldMk cId="3399499379" sldId="364"/>
            <ac:spMk id="1117" creationId="{00000000-0000-0000-0000-000000000000}"/>
          </ac:spMkLst>
        </pc:spChg>
        <pc:spChg chg="mod">
          <ac:chgData name="Verbrugge Aline" userId="S::aline.verbrugge@vlaanderen.be::38e90b0a-c2da-403c-be89-d467f5b9de66" providerId="AD" clId="Web-{E414669E-21E8-39D5-95CB-5742BD7BE43F}" dt="2024-02-22T13:40:27.110" v="2243" actId="1076"/>
          <ac:spMkLst>
            <pc:docMk/>
            <pc:sldMk cId="3399499379" sldId="364"/>
            <ac:spMk id="1119" creationId="{00000000-0000-0000-0000-000000000000}"/>
          </ac:spMkLst>
        </pc:spChg>
        <pc:spChg chg="del">
          <ac:chgData name="Verbrugge Aline" userId="S::aline.verbrugge@vlaanderen.be::38e90b0a-c2da-403c-be89-d467f5b9de66" providerId="AD" clId="Web-{E414669E-21E8-39D5-95CB-5742BD7BE43F}" dt="2024-02-22T13:43:37.529" v="2278"/>
          <ac:spMkLst>
            <pc:docMk/>
            <pc:sldMk cId="3399499379" sldId="364"/>
            <ac:spMk id="1121" creationId="{00000000-0000-0000-0000-000000000000}"/>
          </ac:spMkLst>
        </pc:spChg>
        <pc:spChg chg="mod">
          <ac:chgData name="Verbrugge Aline" userId="S::aline.verbrugge@vlaanderen.be::38e90b0a-c2da-403c-be89-d467f5b9de66" providerId="AD" clId="Web-{E414669E-21E8-39D5-95CB-5742BD7BE43F}" dt="2024-02-22T13:42:01.444" v="2265" actId="1076"/>
          <ac:spMkLst>
            <pc:docMk/>
            <pc:sldMk cId="3399499379" sldId="364"/>
            <ac:spMk id="1123" creationId="{00000000-0000-0000-0000-000000000000}"/>
          </ac:spMkLst>
        </pc:spChg>
        <pc:cxnChg chg="mod">
          <ac:chgData name="Verbrugge Aline" userId="S::aline.verbrugge@vlaanderen.be::38e90b0a-c2da-403c-be89-d467f5b9de66" providerId="AD" clId="Web-{E414669E-21E8-39D5-95CB-5742BD7BE43F}" dt="2024-02-22T13:41:07.691" v="2248" actId="1076"/>
          <ac:cxnSpMkLst>
            <pc:docMk/>
            <pc:sldMk cId="3399499379" sldId="364"/>
            <ac:cxnSpMk id="1091" creationId="{00000000-0000-0000-0000-000000000000}"/>
          </ac:cxnSpMkLst>
        </pc:cxnChg>
        <pc:cxnChg chg="mod">
          <ac:chgData name="Verbrugge Aline" userId="S::aline.verbrugge@vlaanderen.be::38e90b0a-c2da-403c-be89-d467f5b9de66" providerId="AD" clId="Web-{E414669E-21E8-39D5-95CB-5742BD7BE43F}" dt="2024-02-22T13:41:07.706" v="2249" actId="1076"/>
          <ac:cxnSpMkLst>
            <pc:docMk/>
            <pc:sldMk cId="3399499379" sldId="364"/>
            <ac:cxnSpMk id="1092" creationId="{00000000-0000-0000-0000-000000000000}"/>
          </ac:cxnSpMkLst>
        </pc:cxnChg>
        <pc:cxnChg chg="mod">
          <ac:chgData name="Verbrugge Aline" userId="S::aline.verbrugge@vlaanderen.be::38e90b0a-c2da-403c-be89-d467f5b9de66" providerId="AD" clId="Web-{E414669E-21E8-39D5-95CB-5742BD7BE43F}" dt="2024-02-22T13:41:15.285" v="2255" actId="1076"/>
          <ac:cxnSpMkLst>
            <pc:docMk/>
            <pc:sldMk cId="3399499379" sldId="364"/>
            <ac:cxnSpMk id="1093" creationId="{00000000-0000-0000-0000-000000000000}"/>
          </ac:cxnSpMkLst>
        </pc:cxnChg>
        <pc:cxnChg chg="mod">
          <ac:chgData name="Verbrugge Aline" userId="S::aline.verbrugge@vlaanderen.be::38e90b0a-c2da-403c-be89-d467f5b9de66" providerId="AD" clId="Web-{E414669E-21E8-39D5-95CB-5742BD7BE43F}" dt="2024-02-22T13:41:30.677" v="2258" actId="1076"/>
          <ac:cxnSpMkLst>
            <pc:docMk/>
            <pc:sldMk cId="3399499379" sldId="364"/>
            <ac:cxnSpMk id="1122" creationId="{00000000-0000-0000-0000-000000000000}"/>
          </ac:cxnSpMkLst>
        </pc:cxnChg>
      </pc:sldChg>
      <pc:sldChg chg="addSp modSp add ord replId">
        <pc:chgData name="Verbrugge Aline" userId="S::aline.verbrugge@vlaanderen.be::38e90b0a-c2da-403c-be89-d467f5b9de66" providerId="AD" clId="Web-{E414669E-21E8-39D5-95CB-5742BD7BE43F}" dt="2024-02-22T15:19:59.050" v="3027"/>
        <pc:sldMkLst>
          <pc:docMk/>
          <pc:sldMk cId="1429055605" sldId="365"/>
        </pc:sldMkLst>
        <pc:spChg chg="mod">
          <ac:chgData name="Verbrugge Aline" userId="S::aline.verbrugge@vlaanderen.be::38e90b0a-c2da-403c-be89-d467f5b9de66" providerId="AD" clId="Web-{E414669E-21E8-39D5-95CB-5742BD7BE43F}" dt="2024-02-22T14:09:57.227" v="2368" actId="20577"/>
          <ac:spMkLst>
            <pc:docMk/>
            <pc:sldMk cId="1429055605" sldId="365"/>
            <ac:spMk id="2" creationId="{C81CBB32-C3F2-FDE2-5BC9-F5E0655BB601}"/>
          </ac:spMkLst>
        </pc:spChg>
        <pc:spChg chg="mod">
          <ac:chgData name="Verbrugge Aline" userId="S::aline.verbrugge@vlaanderen.be::38e90b0a-c2da-403c-be89-d467f5b9de66" providerId="AD" clId="Web-{E414669E-21E8-39D5-95CB-5742BD7BE43F}" dt="2024-02-22T14:17:45.070" v="2468" actId="20577"/>
          <ac:spMkLst>
            <pc:docMk/>
            <pc:sldMk cId="1429055605" sldId="365"/>
            <ac:spMk id="3" creationId="{EEBC95F9-CEBD-4EB0-BB86-B39C714F3300}"/>
          </ac:spMkLst>
        </pc:spChg>
        <pc:picChg chg="add mod">
          <ac:chgData name="Verbrugge Aline" userId="S::aline.verbrugge@vlaanderen.be::38e90b0a-c2da-403c-be89-d467f5b9de66" providerId="AD" clId="Web-{E414669E-21E8-39D5-95CB-5742BD7BE43F}" dt="2024-02-22T14:09:44.663" v="2359" actId="1076"/>
          <ac:picMkLst>
            <pc:docMk/>
            <pc:sldMk cId="1429055605" sldId="365"/>
            <ac:picMk id="4" creationId="{AD6BFC6A-B9D8-E5FC-CABA-A806EF0D50B3}"/>
          </ac:picMkLst>
        </pc:picChg>
        <pc:picChg chg="add mod">
          <ac:chgData name="Verbrugge Aline" userId="S::aline.verbrugge@vlaanderen.be::38e90b0a-c2da-403c-be89-d467f5b9de66" providerId="AD" clId="Web-{E414669E-21E8-39D5-95CB-5742BD7BE43F}" dt="2024-02-22T14:09:42.757" v="2358" actId="1076"/>
          <ac:picMkLst>
            <pc:docMk/>
            <pc:sldMk cId="1429055605" sldId="365"/>
            <ac:picMk id="5" creationId="{DBBEB82A-401F-C6D4-0E87-85BB297995E1}"/>
          </ac:picMkLst>
        </pc:picChg>
      </pc:sldChg>
      <pc:sldChg chg="addSp delSp modSp add ord replId">
        <pc:chgData name="Verbrugge Aline" userId="S::aline.verbrugge@vlaanderen.be::38e90b0a-c2da-403c-be89-d467f5b9de66" providerId="AD" clId="Web-{E414669E-21E8-39D5-95CB-5742BD7BE43F}" dt="2024-02-22T15:19:59.050" v="3026"/>
        <pc:sldMkLst>
          <pc:docMk/>
          <pc:sldMk cId="2725172216" sldId="366"/>
        </pc:sldMkLst>
        <pc:spChg chg="mod">
          <ac:chgData name="Verbrugge Aline" userId="S::aline.verbrugge@vlaanderen.be::38e90b0a-c2da-403c-be89-d467f5b9de66" providerId="AD" clId="Web-{E414669E-21E8-39D5-95CB-5742BD7BE43F}" dt="2024-02-22T14:10:48.230" v="2372" actId="20577"/>
          <ac:spMkLst>
            <pc:docMk/>
            <pc:sldMk cId="2725172216" sldId="366"/>
            <ac:spMk id="2" creationId="{C81CBB32-C3F2-FDE2-5BC9-F5E0655BB601}"/>
          </ac:spMkLst>
        </pc:spChg>
        <pc:spChg chg="mod">
          <ac:chgData name="Verbrugge Aline" userId="S::aline.verbrugge@vlaanderen.be::38e90b0a-c2da-403c-be89-d467f5b9de66" providerId="AD" clId="Web-{E414669E-21E8-39D5-95CB-5742BD7BE43F}" dt="2024-02-22T14:17:41.491" v="2467" actId="20577"/>
          <ac:spMkLst>
            <pc:docMk/>
            <pc:sldMk cId="2725172216" sldId="366"/>
            <ac:spMk id="3" creationId="{EEBC95F9-CEBD-4EB0-BB86-B39C714F3300}"/>
          </ac:spMkLst>
        </pc:spChg>
        <pc:picChg chg="del">
          <ac:chgData name="Verbrugge Aline" userId="S::aline.verbrugge@vlaanderen.be::38e90b0a-c2da-403c-be89-d467f5b9de66" providerId="AD" clId="Web-{E414669E-21E8-39D5-95CB-5742BD7BE43F}" dt="2024-02-22T14:10:42.511" v="2370"/>
          <ac:picMkLst>
            <pc:docMk/>
            <pc:sldMk cId="2725172216" sldId="366"/>
            <ac:picMk id="5" creationId="{DBBEB82A-401F-C6D4-0E87-85BB297995E1}"/>
          </ac:picMkLst>
        </pc:picChg>
        <pc:picChg chg="add mod">
          <ac:chgData name="Verbrugge Aline" userId="S::aline.verbrugge@vlaanderen.be::38e90b0a-c2da-403c-be89-d467f5b9de66" providerId="AD" clId="Web-{E414669E-21E8-39D5-95CB-5742BD7BE43F}" dt="2024-02-22T14:11:14.310" v="2380" actId="1076"/>
          <ac:picMkLst>
            <pc:docMk/>
            <pc:sldMk cId="2725172216" sldId="366"/>
            <ac:picMk id="6" creationId="{D6240B21-F507-D23A-51E6-4B387A812791}"/>
          </ac:picMkLst>
        </pc:picChg>
      </pc:sldChg>
      <pc:sldChg chg="addSp delSp modSp add ord replId">
        <pc:chgData name="Verbrugge Aline" userId="S::aline.verbrugge@vlaanderen.be::38e90b0a-c2da-403c-be89-d467f5b9de66" providerId="AD" clId="Web-{E414669E-21E8-39D5-95CB-5742BD7BE43F}" dt="2024-02-22T15:19:59.019" v="3025"/>
        <pc:sldMkLst>
          <pc:docMk/>
          <pc:sldMk cId="4155071787" sldId="367"/>
        </pc:sldMkLst>
        <pc:spChg chg="mod">
          <ac:chgData name="Verbrugge Aline" userId="S::aline.verbrugge@vlaanderen.be::38e90b0a-c2da-403c-be89-d467f5b9de66" providerId="AD" clId="Web-{E414669E-21E8-39D5-95CB-5742BD7BE43F}" dt="2024-02-22T14:13:29.678" v="2408" actId="20577"/>
          <ac:spMkLst>
            <pc:docMk/>
            <pc:sldMk cId="4155071787" sldId="367"/>
            <ac:spMk id="2" creationId="{C81CBB32-C3F2-FDE2-5BC9-F5E0655BB601}"/>
          </ac:spMkLst>
        </pc:spChg>
        <pc:spChg chg="mod">
          <ac:chgData name="Verbrugge Aline" userId="S::aline.verbrugge@vlaanderen.be::38e90b0a-c2da-403c-be89-d467f5b9de66" providerId="AD" clId="Web-{E414669E-21E8-39D5-95CB-5742BD7BE43F}" dt="2024-02-22T14:15:46.765" v="2440" actId="20577"/>
          <ac:spMkLst>
            <pc:docMk/>
            <pc:sldMk cId="4155071787" sldId="367"/>
            <ac:spMk id="3" creationId="{EEBC95F9-CEBD-4EB0-BB86-B39C714F3300}"/>
          </ac:spMkLst>
        </pc:spChg>
        <pc:picChg chg="add mod">
          <ac:chgData name="Verbrugge Aline" userId="S::aline.verbrugge@vlaanderen.be::38e90b0a-c2da-403c-be89-d467f5b9de66" providerId="AD" clId="Web-{E414669E-21E8-39D5-95CB-5742BD7BE43F}" dt="2024-02-22T14:14:48.511" v="2426" actId="1076"/>
          <ac:picMkLst>
            <pc:docMk/>
            <pc:sldMk cId="4155071787" sldId="367"/>
            <ac:picMk id="5" creationId="{CA3F7354-A576-4D70-D4B0-0F1CCB8F8246}"/>
          </ac:picMkLst>
        </pc:picChg>
        <pc:picChg chg="del">
          <ac:chgData name="Verbrugge Aline" userId="S::aline.verbrugge@vlaanderen.be::38e90b0a-c2da-403c-be89-d467f5b9de66" providerId="AD" clId="Web-{E414669E-21E8-39D5-95CB-5742BD7BE43F}" dt="2024-02-22T14:14:09.524" v="2421"/>
          <ac:picMkLst>
            <pc:docMk/>
            <pc:sldMk cId="4155071787" sldId="367"/>
            <ac:picMk id="6" creationId="{D6240B21-F507-D23A-51E6-4B387A812791}"/>
          </ac:picMkLst>
        </pc:picChg>
      </pc:sldChg>
      <pc:sldChg chg="new del">
        <pc:chgData name="Verbrugge Aline" userId="S::aline.verbrugge@vlaanderen.be::38e90b0a-c2da-403c-be89-d467f5b9de66" providerId="AD" clId="Web-{E414669E-21E8-39D5-95CB-5742BD7BE43F}" dt="2024-02-22T14:32:02.204" v="2658"/>
        <pc:sldMkLst>
          <pc:docMk/>
          <pc:sldMk cId="2622953734" sldId="368"/>
        </pc:sldMkLst>
      </pc:sldChg>
      <pc:sldChg chg="delSp modSp add replId">
        <pc:chgData name="Verbrugge Aline" userId="S::aline.verbrugge@vlaanderen.be::38e90b0a-c2da-403c-be89-d467f5b9de66" providerId="AD" clId="Web-{E414669E-21E8-39D5-95CB-5742BD7BE43F}" dt="2024-02-22T15:02:35.513" v="2951" actId="20577"/>
        <pc:sldMkLst>
          <pc:docMk/>
          <pc:sldMk cId="3235000290" sldId="368"/>
        </pc:sldMkLst>
        <pc:spChg chg="mod">
          <ac:chgData name="Verbrugge Aline" userId="S::aline.verbrugge@vlaanderen.be::38e90b0a-c2da-403c-be89-d467f5b9de66" providerId="AD" clId="Web-{E414669E-21E8-39D5-95CB-5742BD7BE43F}" dt="2024-02-22T15:02:04.542" v="2941" actId="1076"/>
          <ac:spMkLst>
            <pc:docMk/>
            <pc:sldMk cId="3235000290" sldId="368"/>
            <ac:spMk id="2" creationId="{52C2F3BF-4EB4-69DD-E1A1-7BEFA39A8276}"/>
          </ac:spMkLst>
        </pc:spChg>
        <pc:spChg chg="del">
          <ac:chgData name="Verbrugge Aline" userId="S::aline.verbrugge@vlaanderen.be::38e90b0a-c2da-403c-be89-d467f5b9de66" providerId="AD" clId="Web-{E414669E-21E8-39D5-95CB-5742BD7BE43F}" dt="2024-02-22T15:01:09.335" v="2932"/>
          <ac:spMkLst>
            <pc:docMk/>
            <pc:sldMk cId="3235000290" sldId="368"/>
            <ac:spMk id="3" creationId="{6A1B0F67-0012-9311-489C-1D5C2BCF44A8}"/>
          </ac:spMkLst>
        </pc:spChg>
        <pc:spChg chg="del">
          <ac:chgData name="Verbrugge Aline" userId="S::aline.verbrugge@vlaanderen.be::38e90b0a-c2da-403c-be89-d467f5b9de66" providerId="AD" clId="Web-{E414669E-21E8-39D5-95CB-5742BD7BE43F}" dt="2024-02-22T15:01:10.242" v="2933"/>
          <ac:spMkLst>
            <pc:docMk/>
            <pc:sldMk cId="3235000290" sldId="368"/>
            <ac:spMk id="4" creationId="{665EEF88-5640-19FB-FDF6-312784A2B21A}"/>
          </ac:spMkLst>
        </pc:spChg>
        <pc:spChg chg="mod">
          <ac:chgData name="Verbrugge Aline" userId="S::aline.verbrugge@vlaanderen.be::38e90b0a-c2da-403c-be89-d467f5b9de66" providerId="AD" clId="Web-{E414669E-21E8-39D5-95CB-5742BD7BE43F}" dt="2024-02-22T15:00:08.175" v="2889" actId="20577"/>
          <ac:spMkLst>
            <pc:docMk/>
            <pc:sldMk cId="3235000290" sldId="368"/>
            <ac:spMk id="645" creationId="{00000000-0000-0000-0000-000000000000}"/>
          </ac:spMkLst>
        </pc:spChg>
        <pc:spChg chg="mod">
          <ac:chgData name="Verbrugge Aline" userId="S::aline.verbrugge@vlaanderen.be::38e90b0a-c2da-403c-be89-d467f5b9de66" providerId="AD" clId="Web-{E414669E-21E8-39D5-95CB-5742BD7BE43F}" dt="2024-02-22T15:02:04.542" v="2942" actId="1076"/>
          <ac:spMkLst>
            <pc:docMk/>
            <pc:sldMk cId="3235000290" sldId="368"/>
            <ac:spMk id="646" creationId="{00000000-0000-0000-0000-000000000000}"/>
          </ac:spMkLst>
        </pc:spChg>
        <pc:spChg chg="del mod">
          <ac:chgData name="Verbrugge Aline" userId="S::aline.verbrugge@vlaanderen.be::38e90b0a-c2da-403c-be89-d467f5b9de66" providerId="AD" clId="Web-{E414669E-21E8-39D5-95CB-5742BD7BE43F}" dt="2024-02-22T15:01:08.616" v="2931"/>
          <ac:spMkLst>
            <pc:docMk/>
            <pc:sldMk cId="3235000290" sldId="368"/>
            <ac:spMk id="648" creationId="{00000000-0000-0000-0000-000000000000}"/>
          </ac:spMkLst>
        </pc:spChg>
        <pc:spChg chg="mod">
          <ac:chgData name="Verbrugge Aline" userId="S::aline.verbrugge@vlaanderen.be::38e90b0a-c2da-403c-be89-d467f5b9de66" providerId="AD" clId="Web-{E414669E-21E8-39D5-95CB-5742BD7BE43F}" dt="2024-02-22T15:02:35.513" v="2951" actId="20577"/>
          <ac:spMkLst>
            <pc:docMk/>
            <pc:sldMk cId="3235000290" sldId="368"/>
            <ac:spMk id="649" creationId="{00000000-0000-0000-0000-000000000000}"/>
          </ac:spMkLst>
        </pc:spChg>
        <pc:spChg chg="mod">
          <ac:chgData name="Verbrugge Aline" userId="S::aline.verbrugge@vlaanderen.be::38e90b0a-c2da-403c-be89-d467f5b9de66" providerId="AD" clId="Web-{E414669E-21E8-39D5-95CB-5742BD7BE43F}" dt="2024-02-22T15:02:04.573" v="2943" actId="1076"/>
          <ac:spMkLst>
            <pc:docMk/>
            <pc:sldMk cId="3235000290" sldId="368"/>
            <ac:spMk id="650" creationId="{00000000-0000-0000-0000-000000000000}"/>
          </ac:spMkLst>
        </pc:spChg>
        <pc:spChg chg="mod">
          <ac:chgData name="Verbrugge Aline" userId="S::aline.verbrugge@vlaanderen.be::38e90b0a-c2da-403c-be89-d467f5b9de66" providerId="AD" clId="Web-{E414669E-21E8-39D5-95CB-5742BD7BE43F}" dt="2024-02-22T15:02:04.589" v="2944" actId="1076"/>
          <ac:spMkLst>
            <pc:docMk/>
            <pc:sldMk cId="3235000290" sldId="368"/>
            <ac:spMk id="651" creationId="{00000000-0000-0000-0000-000000000000}"/>
          </ac:spMkLst>
        </pc:spChg>
      </pc:sldChg>
      <pc:sldChg chg="add replId">
        <pc:chgData name="Verbrugge Aline" userId="S::aline.verbrugge@vlaanderen.be::38e90b0a-c2da-403c-be89-d467f5b9de66" providerId="AD" clId="Web-{E414669E-21E8-39D5-95CB-5742BD7BE43F}" dt="2024-02-22T15:06:07.230" v="2952"/>
        <pc:sldMkLst>
          <pc:docMk/>
          <pc:sldMk cId="214547123" sldId="369"/>
        </pc:sldMkLst>
      </pc:sldChg>
      <pc:sldChg chg="new del">
        <pc:chgData name="Verbrugge Aline" userId="S::aline.verbrugge@vlaanderen.be::38e90b0a-c2da-403c-be89-d467f5b9de66" providerId="AD" clId="Web-{E414669E-21E8-39D5-95CB-5742BD7BE43F}" dt="2024-02-22T15:17:10.242" v="3017"/>
        <pc:sldMkLst>
          <pc:docMk/>
          <pc:sldMk cId="2945119095" sldId="370"/>
        </pc:sldMkLst>
      </pc:sldChg>
      <pc:sldMasterChg chg="addSldLayout">
        <pc:chgData name="Verbrugge Aline" userId="S::aline.verbrugge@vlaanderen.be::38e90b0a-c2da-403c-be89-d467f5b9de66" providerId="AD" clId="Web-{E414669E-21E8-39D5-95CB-5742BD7BE43F}" dt="2024-02-22T08:54:32.920" v="361"/>
        <pc:sldMasterMkLst>
          <pc:docMk/>
          <pc:sldMasterMk cId="0" sldId="2147483648"/>
        </pc:sldMasterMkLst>
        <pc:sldLayoutChg chg="add">
          <pc:chgData name="Verbrugge Aline" userId="S::aline.verbrugge@vlaanderen.be::38e90b0a-c2da-403c-be89-d467f5b9de66" providerId="AD" clId="Web-{E414669E-21E8-39D5-95CB-5742BD7BE43F}" dt="2024-02-22T08:54:32.920" v="361"/>
          <pc:sldLayoutMkLst>
            <pc:docMk/>
            <pc:sldMasterMk cId="0" sldId="2147483648"/>
            <pc:sldLayoutMk cId="3762942996" sldId="2147483681"/>
          </pc:sldLayoutMkLst>
        </pc:sldLayoutChg>
      </pc:sldMasterChg>
    </pc:docChg>
  </pc:docChgLst>
  <pc:docChgLst>
    <pc:chgData name="Annelies Hautekeete" userId="S::annelies.hautekeete_bornem.be#ext#@vlaamseoverheid.onmicrosoft.com::afebcf6b-0939-49d7-b43b-313eca0758d9" providerId="AD" clId="Web-{65939655-71CD-1833-FF24-D90A384E767D}"/>
    <pc:docChg chg="addSld delSld modSld">
      <pc:chgData name="Annelies Hautekeete" userId="S::annelies.hautekeete_bornem.be#ext#@vlaamseoverheid.onmicrosoft.com::afebcf6b-0939-49d7-b43b-313eca0758d9" providerId="AD" clId="Web-{65939655-71CD-1833-FF24-D90A384E767D}" dt="2024-02-12T16:04:30.548" v="683" actId="14100"/>
      <pc:docMkLst>
        <pc:docMk/>
      </pc:docMkLst>
      <pc:sldChg chg="modSp del">
        <pc:chgData name="Annelies Hautekeete" userId="S::annelies.hautekeete_bornem.be#ext#@vlaamseoverheid.onmicrosoft.com::afebcf6b-0939-49d7-b43b-313eca0758d9" providerId="AD" clId="Web-{65939655-71CD-1833-FF24-D90A384E767D}" dt="2024-02-12T16:02:52.748" v="662"/>
        <pc:sldMkLst>
          <pc:docMk/>
          <pc:sldMk cId="0" sldId="272"/>
        </pc:sldMkLst>
        <pc:spChg chg="mod">
          <ac:chgData name="Annelies Hautekeete" userId="S::annelies.hautekeete_bornem.be#ext#@vlaamseoverheid.onmicrosoft.com::afebcf6b-0939-49d7-b43b-313eca0758d9" providerId="AD" clId="Web-{65939655-71CD-1833-FF24-D90A384E767D}" dt="2024-02-12T15:48:01.943" v="289" actId="1076"/>
          <ac:spMkLst>
            <pc:docMk/>
            <pc:sldMk cId="0" sldId="272"/>
            <ac:spMk id="381" creationId="{00000000-0000-0000-0000-000000000000}"/>
          </ac:spMkLst>
        </pc:spChg>
      </pc:sldChg>
      <pc:sldChg chg="modSp">
        <pc:chgData name="Annelies Hautekeete" userId="S::annelies.hautekeete_bornem.be#ext#@vlaamseoverheid.onmicrosoft.com::afebcf6b-0939-49d7-b43b-313eca0758d9" providerId="AD" clId="Web-{65939655-71CD-1833-FF24-D90A384E767D}" dt="2024-02-12T15:45:49.627" v="285" actId="20577"/>
        <pc:sldMkLst>
          <pc:docMk/>
          <pc:sldMk cId="1886868343" sldId="311"/>
        </pc:sldMkLst>
        <pc:spChg chg="mod">
          <ac:chgData name="Annelies Hautekeete" userId="S::annelies.hautekeete_bornem.be#ext#@vlaamseoverheid.onmicrosoft.com::afebcf6b-0939-49d7-b43b-313eca0758d9" providerId="AD" clId="Web-{65939655-71CD-1833-FF24-D90A384E767D}" dt="2024-02-12T15:45:49.627" v="285" actId="20577"/>
          <ac:spMkLst>
            <pc:docMk/>
            <pc:sldMk cId="1886868343" sldId="311"/>
            <ac:spMk id="268" creationId="{00000000-0000-0000-0000-000000000000}"/>
          </ac:spMkLst>
        </pc:spChg>
      </pc:sldChg>
      <pc:sldChg chg="addSp delSp modSp">
        <pc:chgData name="Annelies Hautekeete" userId="S::annelies.hautekeete_bornem.be#ext#@vlaamseoverheid.onmicrosoft.com::afebcf6b-0939-49d7-b43b-313eca0758d9" providerId="AD" clId="Web-{65939655-71CD-1833-FF24-D90A384E767D}" dt="2024-02-12T16:04:30.548" v="683" actId="14100"/>
        <pc:sldMkLst>
          <pc:docMk/>
          <pc:sldMk cId="1136633667" sldId="313"/>
        </pc:sldMkLst>
        <pc:spChg chg="add mod">
          <ac:chgData name="Annelies Hautekeete" userId="S::annelies.hautekeete_bornem.be#ext#@vlaamseoverheid.onmicrosoft.com::afebcf6b-0939-49d7-b43b-313eca0758d9" providerId="AD" clId="Web-{65939655-71CD-1833-FF24-D90A384E767D}" dt="2024-02-12T16:04:30.548" v="683" actId="14100"/>
          <ac:spMkLst>
            <pc:docMk/>
            <pc:sldMk cId="1136633667" sldId="313"/>
            <ac:spMk id="2" creationId="{0F0C375E-78C1-D569-B818-3A7AB2F8BA52}"/>
          </ac:spMkLst>
        </pc:spChg>
        <pc:spChg chg="mod">
          <ac:chgData name="Annelies Hautekeete" userId="S::annelies.hautekeete_bornem.be#ext#@vlaamseoverheid.onmicrosoft.com::afebcf6b-0939-49d7-b43b-313eca0758d9" providerId="AD" clId="Web-{65939655-71CD-1833-FF24-D90A384E767D}" dt="2024-02-12T15:50:54.198" v="363" actId="1076"/>
          <ac:spMkLst>
            <pc:docMk/>
            <pc:sldMk cId="1136633667" sldId="313"/>
            <ac:spMk id="6" creationId="{507C4763-1BB3-E97B-680A-C1C5CD86D82E}"/>
          </ac:spMkLst>
        </pc:spChg>
        <pc:spChg chg="mod">
          <ac:chgData name="Annelies Hautekeete" userId="S::annelies.hautekeete_bornem.be#ext#@vlaamseoverheid.onmicrosoft.com::afebcf6b-0939-49d7-b43b-313eca0758d9" providerId="AD" clId="Web-{65939655-71CD-1833-FF24-D90A384E767D}" dt="2024-02-12T15:54:59.095" v="438" actId="20577"/>
          <ac:spMkLst>
            <pc:docMk/>
            <pc:sldMk cId="1136633667" sldId="313"/>
            <ac:spMk id="10" creationId="{0DEA3BE0-189B-7FE3-92F0-4C2844CB6B85}"/>
          </ac:spMkLst>
        </pc:spChg>
        <pc:spChg chg="mod">
          <ac:chgData name="Annelies Hautekeete" userId="S::annelies.hautekeete_bornem.be#ext#@vlaamseoverheid.onmicrosoft.com::afebcf6b-0939-49d7-b43b-313eca0758d9" providerId="AD" clId="Web-{65939655-71CD-1833-FF24-D90A384E767D}" dt="2024-02-12T15:56:03.331" v="483" actId="20577"/>
          <ac:spMkLst>
            <pc:docMk/>
            <pc:sldMk cId="1136633667" sldId="313"/>
            <ac:spMk id="12" creationId="{0D11F29B-6ED2-9C60-8DBB-3613A67B26CE}"/>
          </ac:spMkLst>
        </pc:spChg>
        <pc:spChg chg="del">
          <ac:chgData name="Annelies Hautekeete" userId="S::annelies.hautekeete_bornem.be#ext#@vlaamseoverheid.onmicrosoft.com::afebcf6b-0939-49d7-b43b-313eca0758d9" providerId="AD" clId="Web-{65939655-71CD-1833-FF24-D90A384E767D}" dt="2024-02-12T15:58:13.085" v="528"/>
          <ac:spMkLst>
            <pc:docMk/>
            <pc:sldMk cId="1136633667" sldId="313"/>
            <ac:spMk id="13" creationId="{8B4B5064-28BA-3676-5152-4FFF47BF522E}"/>
          </ac:spMkLst>
        </pc:spChg>
        <pc:spChg chg="del mod">
          <ac:chgData name="Annelies Hautekeete" userId="S::annelies.hautekeete_bornem.be#ext#@vlaamseoverheid.onmicrosoft.com::afebcf6b-0939-49d7-b43b-313eca0758d9" providerId="AD" clId="Web-{65939655-71CD-1833-FF24-D90A384E767D}" dt="2024-02-12T15:57:53.068" v="526"/>
          <ac:spMkLst>
            <pc:docMk/>
            <pc:sldMk cId="1136633667" sldId="313"/>
            <ac:spMk id="14" creationId="{E3D3FC5D-7939-C557-6CB5-688030DD1A28}"/>
          </ac:spMkLst>
        </pc:spChg>
        <pc:spChg chg="mod">
          <ac:chgData name="Annelies Hautekeete" userId="S::annelies.hautekeete_bornem.be#ext#@vlaamseoverheid.onmicrosoft.com::afebcf6b-0939-49d7-b43b-313eca0758d9" providerId="AD" clId="Web-{65939655-71CD-1833-FF24-D90A384E767D}" dt="2024-02-12T15:58:37.929" v="531" actId="1076"/>
          <ac:spMkLst>
            <pc:docMk/>
            <pc:sldMk cId="1136633667" sldId="313"/>
            <ac:spMk id="16" creationId="{B707D663-37DE-FD5D-6E48-9BAB8790F2F8}"/>
          </ac:spMkLst>
        </pc:spChg>
        <pc:spChg chg="mod">
          <ac:chgData name="Annelies Hautekeete" userId="S::annelies.hautekeete_bornem.be#ext#@vlaamseoverheid.onmicrosoft.com::afebcf6b-0939-49d7-b43b-313eca0758d9" providerId="AD" clId="Web-{65939655-71CD-1833-FF24-D90A384E767D}" dt="2024-02-12T15:59:36.212" v="541" actId="20577"/>
          <ac:spMkLst>
            <pc:docMk/>
            <pc:sldMk cId="1136633667" sldId="313"/>
            <ac:spMk id="18" creationId="{D7686E33-E740-CAEA-2283-2827D8087B91}"/>
          </ac:spMkLst>
        </pc:spChg>
        <pc:spChg chg="mod">
          <ac:chgData name="Annelies Hautekeete" userId="S::annelies.hautekeete_bornem.be#ext#@vlaamseoverheid.onmicrosoft.com::afebcf6b-0939-49d7-b43b-313eca0758d9" providerId="AD" clId="Web-{65939655-71CD-1833-FF24-D90A384E767D}" dt="2024-02-12T16:00:46.136" v="597" actId="20577"/>
          <ac:spMkLst>
            <pc:docMk/>
            <pc:sldMk cId="1136633667" sldId="313"/>
            <ac:spMk id="20" creationId="{C89F6D31-EBEB-3BEC-A427-806A83D2BDFF}"/>
          </ac:spMkLst>
        </pc:spChg>
        <pc:spChg chg="mod">
          <ac:chgData name="Annelies Hautekeete" userId="S::annelies.hautekeete_bornem.be#ext#@vlaamseoverheid.onmicrosoft.com::afebcf6b-0939-49d7-b43b-313eca0758d9" providerId="AD" clId="Web-{65939655-71CD-1833-FF24-D90A384E767D}" dt="2024-02-12T16:00:53.605" v="605" actId="20577"/>
          <ac:spMkLst>
            <pc:docMk/>
            <pc:sldMk cId="1136633667" sldId="313"/>
            <ac:spMk id="22" creationId="{E75109B5-6E71-ED3A-84A4-CB80992863CF}"/>
          </ac:spMkLst>
        </pc:spChg>
        <pc:spChg chg="del">
          <ac:chgData name="Annelies Hautekeete" userId="S::annelies.hautekeete_bornem.be#ext#@vlaamseoverheid.onmicrosoft.com::afebcf6b-0939-49d7-b43b-313eca0758d9" providerId="AD" clId="Web-{65939655-71CD-1833-FF24-D90A384E767D}" dt="2024-02-12T15:49:50.180" v="338"/>
          <ac:spMkLst>
            <pc:docMk/>
            <pc:sldMk cId="1136633667" sldId="313"/>
            <ac:spMk id="27" creationId="{3F3574E3-0C6E-9635-C6D5-0B9F66FFEEDC}"/>
          </ac:spMkLst>
        </pc:spChg>
        <pc:spChg chg="del mod">
          <ac:chgData name="Annelies Hautekeete" userId="S::annelies.hautekeete_bornem.be#ext#@vlaamseoverheid.onmicrosoft.com::afebcf6b-0939-49d7-b43b-313eca0758d9" providerId="AD" clId="Web-{65939655-71CD-1833-FF24-D90A384E767D}" dt="2024-02-12T15:50:12.462" v="353"/>
          <ac:spMkLst>
            <pc:docMk/>
            <pc:sldMk cId="1136633667" sldId="313"/>
            <ac:spMk id="29" creationId="{78453312-0B01-05A6-1D3E-5516C32C6597}"/>
          </ac:spMkLst>
        </pc:spChg>
        <pc:spChg chg="mod">
          <ac:chgData name="Annelies Hautekeete" userId="S::annelies.hautekeete_bornem.be#ext#@vlaamseoverheid.onmicrosoft.com::afebcf6b-0939-49d7-b43b-313eca0758d9" providerId="AD" clId="Web-{65939655-71CD-1833-FF24-D90A384E767D}" dt="2024-02-12T16:04:07.313" v="678" actId="1076"/>
          <ac:spMkLst>
            <pc:docMk/>
            <pc:sldMk cId="1136633667" sldId="313"/>
            <ac:spMk id="31" creationId="{8E2A98EF-1BE0-61D6-C1EB-E04E155C968C}"/>
          </ac:spMkLst>
        </pc:spChg>
        <pc:spChg chg="del mod">
          <ac:chgData name="Annelies Hautekeete" userId="S::annelies.hautekeete_bornem.be#ext#@vlaamseoverheid.onmicrosoft.com::afebcf6b-0939-49d7-b43b-313eca0758d9" providerId="AD" clId="Web-{65939655-71CD-1833-FF24-D90A384E767D}" dt="2024-02-12T15:49:57.462" v="341"/>
          <ac:spMkLst>
            <pc:docMk/>
            <pc:sldMk cId="1136633667" sldId="313"/>
            <ac:spMk id="33" creationId="{C51EC608-ADBE-B739-6711-09E5B601D663}"/>
          </ac:spMkLst>
        </pc:spChg>
        <pc:spChg chg="del mod">
          <ac:chgData name="Annelies Hautekeete" userId="S::annelies.hautekeete_bornem.be#ext#@vlaamseoverheid.onmicrosoft.com::afebcf6b-0939-49d7-b43b-313eca0758d9" providerId="AD" clId="Web-{65939655-71CD-1833-FF24-D90A384E767D}" dt="2024-02-12T15:50:07.290" v="349"/>
          <ac:spMkLst>
            <pc:docMk/>
            <pc:sldMk cId="1136633667" sldId="313"/>
            <ac:spMk id="35" creationId="{B169B559-A000-4622-54C0-89D179338248}"/>
          </ac:spMkLst>
        </pc:spChg>
        <pc:spChg chg="del mod">
          <ac:chgData name="Annelies Hautekeete" userId="S::annelies.hautekeete_bornem.be#ext#@vlaamseoverheid.onmicrosoft.com::afebcf6b-0939-49d7-b43b-313eca0758d9" providerId="AD" clId="Web-{65939655-71CD-1833-FF24-D90A384E767D}" dt="2024-02-12T15:50:10.134" v="351"/>
          <ac:spMkLst>
            <pc:docMk/>
            <pc:sldMk cId="1136633667" sldId="313"/>
            <ac:spMk id="37" creationId="{ACD57EDA-F8B7-A41C-91EF-FB3E64A35F5F}"/>
          </ac:spMkLst>
        </pc:spChg>
        <pc:spChg chg="del mod">
          <ac:chgData name="Annelies Hautekeete" userId="S::annelies.hautekeete_bornem.be#ext#@vlaamseoverheid.onmicrosoft.com::afebcf6b-0939-49d7-b43b-313eca0758d9" providerId="AD" clId="Web-{65939655-71CD-1833-FF24-D90A384E767D}" dt="2024-02-12T15:49:59.618" v="343"/>
          <ac:spMkLst>
            <pc:docMk/>
            <pc:sldMk cId="1136633667" sldId="313"/>
            <ac:spMk id="39" creationId="{1BA7685F-6E2A-34A1-5E05-D21C45055009}"/>
          </ac:spMkLst>
        </pc:spChg>
        <pc:spChg chg="del mod">
          <ac:chgData name="Annelies Hautekeete" userId="S::annelies.hautekeete_bornem.be#ext#@vlaamseoverheid.onmicrosoft.com::afebcf6b-0939-49d7-b43b-313eca0758d9" providerId="AD" clId="Web-{65939655-71CD-1833-FF24-D90A384E767D}" dt="2024-02-12T15:50:04.759" v="347"/>
          <ac:spMkLst>
            <pc:docMk/>
            <pc:sldMk cId="1136633667" sldId="313"/>
            <ac:spMk id="41" creationId="{60D44186-73E9-CD5B-78EC-AB22E2AA9EC5}"/>
          </ac:spMkLst>
        </pc:spChg>
        <pc:spChg chg="mod">
          <ac:chgData name="Annelies Hautekeete" userId="S::annelies.hautekeete_bornem.be#ext#@vlaamseoverheid.onmicrosoft.com::afebcf6b-0939-49d7-b43b-313eca0758d9" providerId="AD" clId="Web-{65939655-71CD-1833-FF24-D90A384E767D}" dt="2024-02-12T16:03:30.515" v="668" actId="1076"/>
          <ac:spMkLst>
            <pc:docMk/>
            <pc:sldMk cId="1136633667" sldId="313"/>
            <ac:spMk id="43" creationId="{D3632169-BF29-85CB-9D8D-682A204A91CC}"/>
          </ac:spMkLst>
        </pc:spChg>
        <pc:spChg chg="del mod">
          <ac:chgData name="Annelies Hautekeete" userId="S::annelies.hautekeete_bornem.be#ext#@vlaamseoverheid.onmicrosoft.com::afebcf6b-0939-49d7-b43b-313eca0758d9" providerId="AD" clId="Web-{65939655-71CD-1833-FF24-D90A384E767D}" dt="2024-02-12T15:50:27.416" v="360"/>
          <ac:spMkLst>
            <pc:docMk/>
            <pc:sldMk cId="1136633667" sldId="313"/>
            <ac:spMk id="45" creationId="{9E9E9BA9-6D90-7AA6-062D-BBD52C763868}"/>
          </ac:spMkLst>
        </pc:spChg>
        <pc:spChg chg="del mod">
          <ac:chgData name="Annelies Hautekeete" userId="S::annelies.hautekeete_bornem.be#ext#@vlaamseoverheid.onmicrosoft.com::afebcf6b-0939-49d7-b43b-313eca0758d9" providerId="AD" clId="Web-{65939655-71CD-1833-FF24-D90A384E767D}" dt="2024-02-12T15:50:24.697" v="358"/>
          <ac:spMkLst>
            <pc:docMk/>
            <pc:sldMk cId="1136633667" sldId="313"/>
            <ac:spMk id="47" creationId="{4F78B653-82B8-36EF-7E17-9B046B640098}"/>
          </ac:spMkLst>
        </pc:spChg>
        <pc:spChg chg="del">
          <ac:chgData name="Annelies Hautekeete" userId="S::annelies.hautekeete_bornem.be#ext#@vlaamseoverheid.onmicrosoft.com::afebcf6b-0939-49d7-b43b-313eca0758d9" providerId="AD" clId="Web-{65939655-71CD-1833-FF24-D90A384E767D}" dt="2024-02-12T15:50:20.791" v="356"/>
          <ac:spMkLst>
            <pc:docMk/>
            <pc:sldMk cId="1136633667" sldId="313"/>
            <ac:spMk id="49" creationId="{940E7055-E95C-2E3A-CE48-3243F947D520}"/>
          </ac:spMkLst>
        </pc:spChg>
        <pc:spChg chg="del mod">
          <ac:chgData name="Annelies Hautekeete" userId="S::annelies.hautekeete_bornem.be#ext#@vlaamseoverheid.onmicrosoft.com::afebcf6b-0939-49d7-b43b-313eca0758d9" providerId="AD" clId="Web-{65939655-71CD-1833-FF24-D90A384E767D}" dt="2024-02-12T15:50:16.353" v="355"/>
          <ac:spMkLst>
            <pc:docMk/>
            <pc:sldMk cId="1136633667" sldId="313"/>
            <ac:spMk id="51" creationId="{01D53FD8-AA42-0565-8262-94053BE3157D}"/>
          </ac:spMkLst>
        </pc:spChg>
        <pc:spChg chg="mod">
          <ac:chgData name="Annelies Hautekeete" userId="S::annelies.hautekeete_bornem.be#ext#@vlaamseoverheid.onmicrosoft.com::afebcf6b-0939-49d7-b43b-313eca0758d9" providerId="AD" clId="Web-{65939655-71CD-1833-FF24-D90A384E767D}" dt="2024-02-12T16:03:36.890" v="669" actId="1076"/>
          <ac:spMkLst>
            <pc:docMk/>
            <pc:sldMk cId="1136633667" sldId="313"/>
            <ac:spMk id="53" creationId="{71D2B2CF-2B80-E8C3-D40E-2742E31F5D6C}"/>
          </ac:spMkLst>
        </pc:spChg>
        <pc:spChg chg="del mod">
          <ac:chgData name="Annelies Hautekeete" userId="S::annelies.hautekeete_bornem.be#ext#@vlaamseoverheid.onmicrosoft.com::afebcf6b-0939-49d7-b43b-313eca0758d9" providerId="AD" clId="Web-{65939655-71CD-1833-FF24-D90A384E767D}" dt="2024-02-12T15:50:02.321" v="345"/>
          <ac:spMkLst>
            <pc:docMk/>
            <pc:sldMk cId="1136633667" sldId="313"/>
            <ac:spMk id="55" creationId="{20FF7CB2-0D7F-B269-8B4C-ED033C57B077}"/>
          </ac:spMkLst>
        </pc:spChg>
        <pc:spChg chg="mod">
          <ac:chgData name="Annelies Hautekeete" userId="S::annelies.hautekeete_bornem.be#ext#@vlaamseoverheid.onmicrosoft.com::afebcf6b-0939-49d7-b43b-313eca0758d9" providerId="AD" clId="Web-{65939655-71CD-1833-FF24-D90A384E767D}" dt="2024-02-12T16:03:19.405" v="666" actId="1076"/>
          <ac:spMkLst>
            <pc:docMk/>
            <pc:sldMk cId="1136633667" sldId="313"/>
            <ac:spMk id="57" creationId="{C45B227B-6A7C-57D2-7336-11F4C5E8E1DE}"/>
          </ac:spMkLst>
        </pc:spChg>
        <pc:spChg chg="del mod">
          <ac:chgData name="Annelies Hautekeete" userId="S::annelies.hautekeete_bornem.be#ext#@vlaamseoverheid.onmicrosoft.com::afebcf6b-0939-49d7-b43b-313eca0758d9" providerId="AD" clId="Web-{65939655-71CD-1833-FF24-D90A384E767D}" dt="2024-02-12T15:51:36.886" v="372"/>
          <ac:spMkLst>
            <pc:docMk/>
            <pc:sldMk cId="1136633667" sldId="313"/>
            <ac:spMk id="59" creationId="{816ABE79-6621-26FD-ACA9-5EDCDF9566B9}"/>
          </ac:spMkLst>
        </pc:spChg>
        <pc:spChg chg="mod">
          <ac:chgData name="Annelies Hautekeete" userId="S::annelies.hautekeete_bornem.be#ext#@vlaamseoverheid.onmicrosoft.com::afebcf6b-0939-49d7-b43b-313eca0758d9" providerId="AD" clId="Web-{65939655-71CD-1833-FF24-D90A384E767D}" dt="2024-02-12T16:03:25.374" v="667" actId="1076"/>
          <ac:spMkLst>
            <pc:docMk/>
            <pc:sldMk cId="1136633667" sldId="313"/>
            <ac:spMk id="61" creationId="{C5770AD1-3436-35BC-B863-21DDAD91E0BA}"/>
          </ac:spMkLst>
        </pc:spChg>
        <pc:spChg chg="mod">
          <ac:chgData name="Annelies Hautekeete" userId="S::annelies.hautekeete_bornem.be#ext#@vlaamseoverheid.onmicrosoft.com::afebcf6b-0939-49d7-b43b-313eca0758d9" providerId="AD" clId="Web-{65939655-71CD-1833-FF24-D90A384E767D}" dt="2024-02-12T16:03:40.765" v="670" actId="1076"/>
          <ac:spMkLst>
            <pc:docMk/>
            <pc:sldMk cId="1136633667" sldId="313"/>
            <ac:spMk id="63" creationId="{14CE827D-95D6-E93B-31AB-54477A8ABEC7}"/>
          </ac:spMkLst>
        </pc:spChg>
        <pc:spChg chg="mod">
          <ac:chgData name="Annelies Hautekeete" userId="S::annelies.hautekeete_bornem.be#ext#@vlaamseoverheid.onmicrosoft.com::afebcf6b-0939-49d7-b43b-313eca0758d9" providerId="AD" clId="Web-{65939655-71CD-1833-FF24-D90A384E767D}" dt="2024-02-12T15:48:26.100" v="292" actId="20577"/>
          <ac:spMkLst>
            <pc:docMk/>
            <pc:sldMk cId="1136633667" sldId="313"/>
            <ac:spMk id="380" creationId="{5CC40980-9BE4-06F5-9E07-8E3D60B008B6}"/>
          </ac:spMkLst>
        </pc:spChg>
        <pc:grpChg chg="mod">
          <ac:chgData name="Annelies Hautekeete" userId="S::annelies.hautekeete_bornem.be#ext#@vlaamseoverheid.onmicrosoft.com::afebcf6b-0939-49d7-b43b-313eca0758d9" providerId="AD" clId="Web-{65939655-71CD-1833-FF24-D90A384E767D}" dt="2024-02-12T16:03:15.108" v="665" actId="1076"/>
          <ac:grpSpMkLst>
            <pc:docMk/>
            <pc:sldMk cId="1136633667" sldId="313"/>
            <ac:grpSpMk id="23" creationId="{CC045CAA-50AB-1057-5DD8-40B431C40DA8}"/>
          </ac:grpSpMkLst>
        </pc:grpChg>
        <pc:graphicFrameChg chg="mod modGraphic">
          <ac:chgData name="Annelies Hautekeete" userId="S::annelies.hautekeete_bornem.be#ext#@vlaamseoverheid.onmicrosoft.com::afebcf6b-0939-49d7-b43b-313eca0758d9" providerId="AD" clId="Web-{65939655-71CD-1833-FF24-D90A384E767D}" dt="2024-02-12T16:03:09.358" v="664" actId="1076"/>
          <ac:graphicFrameMkLst>
            <pc:docMk/>
            <pc:sldMk cId="1136633667" sldId="313"/>
            <ac:graphicFrameMk id="25" creationId="{9198F5DF-82A6-9FDB-2E51-957847637A03}"/>
          </ac:graphicFrameMkLst>
        </pc:graphicFrameChg>
      </pc:sldChg>
      <pc:sldChg chg="add replId">
        <pc:chgData name="Annelies Hautekeete" userId="S::annelies.hautekeete_bornem.be#ext#@vlaamseoverheid.onmicrosoft.com::afebcf6b-0939-49d7-b43b-313eca0758d9" providerId="AD" clId="Web-{65939655-71CD-1833-FF24-D90A384E767D}" dt="2024-02-12T15:47:40.833" v="286"/>
        <pc:sldMkLst>
          <pc:docMk/>
          <pc:sldMk cId="2174013502" sldId="315"/>
        </pc:sldMkLst>
      </pc:sldChg>
    </pc:docChg>
  </pc:docChgLst>
  <pc:docChgLst>
    <pc:chgData name="Martens Isabaut" userId="S::isabaut.martens@vlaanderen.be::e09322b7-9ba5-4ec2-b519-a79663da6881" providerId="AD" clId="Web-{E2D1BDE9-B6DC-37AA-B6DB-BFE51539C6DB}"/>
    <pc:docChg chg="modSld">
      <pc:chgData name="Martens Isabaut" userId="S::isabaut.martens@vlaanderen.be::e09322b7-9ba5-4ec2-b519-a79663da6881" providerId="AD" clId="Web-{E2D1BDE9-B6DC-37AA-B6DB-BFE51539C6DB}" dt="2024-02-15T15:10:58.841" v="72"/>
      <pc:docMkLst>
        <pc:docMk/>
      </pc:docMkLst>
      <pc:sldChg chg="delSp modSp">
        <pc:chgData name="Martens Isabaut" userId="S::isabaut.martens@vlaanderen.be::e09322b7-9ba5-4ec2-b519-a79663da6881" providerId="AD" clId="Web-{E2D1BDE9-B6DC-37AA-B6DB-BFE51539C6DB}" dt="2024-02-15T15:01:09.218" v="43"/>
        <pc:sldMkLst>
          <pc:docMk/>
          <pc:sldMk cId="0" sldId="256"/>
        </pc:sldMkLst>
        <pc:spChg chg="mod">
          <ac:chgData name="Martens Isabaut" userId="S::isabaut.martens@vlaanderen.be::e09322b7-9ba5-4ec2-b519-a79663da6881" providerId="AD" clId="Web-{E2D1BDE9-B6DC-37AA-B6DB-BFE51539C6DB}" dt="2024-02-15T14:53:30.284" v="9" actId="20577"/>
          <ac:spMkLst>
            <pc:docMk/>
            <pc:sldMk cId="0" sldId="256"/>
            <ac:spMk id="183" creationId="{00000000-0000-0000-0000-000000000000}"/>
          </ac:spMkLst>
        </pc:spChg>
        <pc:spChg chg="mod">
          <ac:chgData name="Martens Isabaut" userId="S::isabaut.martens@vlaanderen.be::e09322b7-9ba5-4ec2-b519-a79663da6881" providerId="AD" clId="Web-{E2D1BDE9-B6DC-37AA-B6DB-BFE51539C6DB}" dt="2024-02-15T15:01:02.155" v="42" actId="20577"/>
          <ac:spMkLst>
            <pc:docMk/>
            <pc:sldMk cId="0" sldId="256"/>
            <ac:spMk id="184" creationId="{00000000-0000-0000-0000-000000000000}"/>
          </ac:spMkLst>
        </pc:spChg>
        <pc:spChg chg="del mod">
          <ac:chgData name="Martens Isabaut" userId="S::isabaut.martens@vlaanderen.be::e09322b7-9ba5-4ec2-b519-a79663da6881" providerId="AD" clId="Web-{E2D1BDE9-B6DC-37AA-B6DB-BFE51539C6DB}" dt="2024-02-15T15:01:09.218" v="43"/>
          <ac:spMkLst>
            <pc:docMk/>
            <pc:sldMk cId="0" sldId="256"/>
            <ac:spMk id="185" creationId="{00000000-0000-0000-0000-000000000000}"/>
          </ac:spMkLst>
        </pc:spChg>
      </pc:sldChg>
      <pc:sldChg chg="modSp">
        <pc:chgData name="Martens Isabaut" userId="S::isabaut.martens@vlaanderen.be::e09322b7-9ba5-4ec2-b519-a79663da6881" providerId="AD" clId="Web-{E2D1BDE9-B6DC-37AA-B6DB-BFE51539C6DB}" dt="2024-02-15T15:02:56.189" v="52" actId="20577"/>
        <pc:sldMkLst>
          <pc:docMk/>
          <pc:sldMk cId="0" sldId="258"/>
        </pc:sldMkLst>
        <pc:spChg chg="mod">
          <ac:chgData name="Martens Isabaut" userId="S::isabaut.martens@vlaanderen.be::e09322b7-9ba5-4ec2-b519-a79663da6881" providerId="AD" clId="Web-{E2D1BDE9-B6DC-37AA-B6DB-BFE51539C6DB}" dt="2024-02-15T15:02:43.814" v="46" actId="20577"/>
          <ac:spMkLst>
            <pc:docMk/>
            <pc:sldMk cId="0" sldId="258"/>
            <ac:spMk id="211" creationId="{00000000-0000-0000-0000-000000000000}"/>
          </ac:spMkLst>
        </pc:spChg>
        <pc:spChg chg="mod">
          <ac:chgData name="Martens Isabaut" userId="S::isabaut.martens@vlaanderen.be::e09322b7-9ba5-4ec2-b519-a79663da6881" providerId="AD" clId="Web-{E2D1BDE9-B6DC-37AA-B6DB-BFE51539C6DB}" dt="2024-02-15T15:02:56.189" v="52" actId="20577"/>
          <ac:spMkLst>
            <pc:docMk/>
            <pc:sldMk cId="0" sldId="258"/>
            <ac:spMk id="214" creationId="{00000000-0000-0000-0000-000000000000}"/>
          </ac:spMkLst>
        </pc:spChg>
      </pc:sldChg>
      <pc:sldChg chg="modSp addCm">
        <pc:chgData name="Martens Isabaut" userId="S::isabaut.martens@vlaanderen.be::e09322b7-9ba5-4ec2-b519-a79663da6881" providerId="AD" clId="Web-{E2D1BDE9-B6DC-37AA-B6DB-BFE51539C6DB}" dt="2024-02-15T15:03:24.580" v="71"/>
        <pc:sldMkLst>
          <pc:docMk/>
          <pc:sldMk cId="0" sldId="259"/>
        </pc:sldMkLst>
        <pc:graphicFrameChg chg="mod modGraphic">
          <ac:chgData name="Martens Isabaut" userId="S::isabaut.martens@vlaanderen.be::e09322b7-9ba5-4ec2-b519-a79663da6881" providerId="AD" clId="Web-{E2D1BDE9-B6DC-37AA-B6DB-BFE51539C6DB}" dt="2024-02-15T15:03:13.314" v="70"/>
          <ac:graphicFrameMkLst>
            <pc:docMk/>
            <pc:sldMk cId="0" sldId="259"/>
            <ac:graphicFrameMk id="226" creationId="{00000000-0000-0000-0000-000000000000}"/>
          </ac:graphicFrameMkLst>
        </pc:graphicFrameChg>
      </pc:sldChg>
      <pc:sldChg chg="delCm">
        <pc:chgData name="Martens Isabaut" userId="S::isabaut.martens@vlaanderen.be::e09322b7-9ba5-4ec2-b519-a79663da6881" providerId="AD" clId="Web-{E2D1BDE9-B6DC-37AA-B6DB-BFE51539C6DB}" dt="2024-02-15T15:10:58.841" v="72"/>
        <pc:sldMkLst>
          <pc:docMk/>
          <pc:sldMk cId="0" sldId="263"/>
        </pc:sldMkLst>
      </pc:sldChg>
    </pc:docChg>
  </pc:docChgLst>
  <pc:docChgLst>
    <pc:chgData name="Martens Isabaut" userId="S::isabaut.martens@vlaanderen.be::e09322b7-9ba5-4ec2-b519-a79663da6881" providerId="AD" clId="Web-{08EBE631-CAFE-9FA8-3B27-169CC64B57CE}"/>
    <pc:docChg chg="sldOrd">
      <pc:chgData name="Martens Isabaut" userId="S::isabaut.martens@vlaanderen.be::e09322b7-9ba5-4ec2-b519-a79663da6881" providerId="AD" clId="Web-{08EBE631-CAFE-9FA8-3B27-169CC64B57CE}" dt="2024-03-03T18:32:22.501" v="5"/>
      <pc:docMkLst>
        <pc:docMk/>
      </pc:docMkLst>
      <pc:sldChg chg="ord">
        <pc:chgData name="Martens Isabaut" userId="S::isabaut.martens@vlaanderen.be::e09322b7-9ba5-4ec2-b519-a79663da6881" providerId="AD" clId="Web-{08EBE631-CAFE-9FA8-3B27-169CC64B57CE}" dt="2024-03-03T18:32:19.235" v="4"/>
        <pc:sldMkLst>
          <pc:docMk/>
          <pc:sldMk cId="0" sldId="268"/>
        </pc:sldMkLst>
      </pc:sldChg>
      <pc:sldChg chg="ord">
        <pc:chgData name="Martens Isabaut" userId="S::isabaut.martens@vlaanderen.be::e09322b7-9ba5-4ec2-b519-a79663da6881" providerId="AD" clId="Web-{08EBE631-CAFE-9FA8-3B27-169CC64B57CE}" dt="2024-03-03T18:32:22.501" v="5"/>
        <pc:sldMkLst>
          <pc:docMk/>
          <pc:sldMk cId="0" sldId="269"/>
        </pc:sldMkLst>
      </pc:sldChg>
      <pc:sldChg chg="ord">
        <pc:chgData name="Martens Isabaut" userId="S::isabaut.martens@vlaanderen.be::e09322b7-9ba5-4ec2-b519-a79663da6881" providerId="AD" clId="Web-{08EBE631-CAFE-9FA8-3B27-169CC64B57CE}" dt="2024-03-03T18:32:05.235" v="2"/>
        <pc:sldMkLst>
          <pc:docMk/>
          <pc:sldMk cId="0" sldId="270"/>
        </pc:sldMkLst>
      </pc:sldChg>
      <pc:sldChg chg="ord">
        <pc:chgData name="Martens Isabaut" userId="S::isabaut.martens@vlaanderen.be::e09322b7-9ba5-4ec2-b519-a79663da6881" providerId="AD" clId="Web-{08EBE631-CAFE-9FA8-3B27-169CC64B57CE}" dt="2024-03-03T18:32:15.282" v="3"/>
        <pc:sldMkLst>
          <pc:docMk/>
          <pc:sldMk cId="100334128" sldId="336"/>
        </pc:sldMkLst>
      </pc:sldChg>
      <pc:sldChg chg="ord">
        <pc:chgData name="Martens Isabaut" userId="S::isabaut.martens@vlaanderen.be::e09322b7-9ba5-4ec2-b519-a79663da6881" providerId="AD" clId="Web-{08EBE631-CAFE-9FA8-3B27-169CC64B57CE}" dt="2024-03-03T18:31:44.391" v="1"/>
        <pc:sldMkLst>
          <pc:docMk/>
          <pc:sldMk cId="1292254193" sldId="353"/>
        </pc:sldMkLst>
      </pc:sldChg>
    </pc:docChg>
  </pc:docChgLst>
  <pc:docChgLst>
    <pc:chgData name="Martens Isabaut" userId="S::isabaut.martens@vlaanderen.be::e09322b7-9ba5-4ec2-b519-a79663da6881" providerId="AD" clId="Web-{B3F0704D-BC87-B3AE-6330-11C2BDCE9C84}"/>
    <pc:docChg chg="modSld">
      <pc:chgData name="Martens Isabaut" userId="S::isabaut.martens@vlaanderen.be::e09322b7-9ba5-4ec2-b519-a79663da6881" providerId="AD" clId="Web-{B3F0704D-BC87-B3AE-6330-11C2BDCE9C84}" dt="2024-02-28T13:37:55.520" v="136" actId="20577"/>
      <pc:docMkLst>
        <pc:docMk/>
      </pc:docMkLst>
      <pc:sldChg chg="modSp">
        <pc:chgData name="Martens Isabaut" userId="S::isabaut.martens@vlaanderen.be::e09322b7-9ba5-4ec2-b519-a79663da6881" providerId="AD" clId="Web-{B3F0704D-BC87-B3AE-6330-11C2BDCE9C84}" dt="2024-02-28T13:26:55.567" v="34" actId="20577"/>
        <pc:sldMkLst>
          <pc:docMk/>
          <pc:sldMk cId="3531278028" sldId="361"/>
        </pc:sldMkLst>
        <pc:spChg chg="mod">
          <ac:chgData name="Martens Isabaut" userId="S::isabaut.martens@vlaanderen.be::e09322b7-9ba5-4ec2-b519-a79663da6881" providerId="AD" clId="Web-{B3F0704D-BC87-B3AE-6330-11C2BDCE9C84}" dt="2024-02-28T13:26:55.567" v="34" actId="20577"/>
          <ac:spMkLst>
            <pc:docMk/>
            <pc:sldMk cId="3531278028" sldId="361"/>
            <ac:spMk id="3" creationId="{027D8325-0D32-A760-3641-5BD791605AAA}"/>
          </ac:spMkLst>
        </pc:spChg>
      </pc:sldChg>
      <pc:sldChg chg="modSp">
        <pc:chgData name="Martens Isabaut" userId="S::isabaut.martens@vlaanderen.be::e09322b7-9ba5-4ec2-b519-a79663da6881" providerId="AD" clId="Web-{B3F0704D-BC87-B3AE-6330-11C2BDCE9C84}" dt="2024-02-28T13:37:55.520" v="136" actId="20577"/>
        <pc:sldMkLst>
          <pc:docMk/>
          <pc:sldMk cId="3806902817" sldId="363"/>
        </pc:sldMkLst>
        <pc:spChg chg="mod">
          <ac:chgData name="Martens Isabaut" userId="S::isabaut.martens@vlaanderen.be::e09322b7-9ba5-4ec2-b519-a79663da6881" providerId="AD" clId="Web-{B3F0704D-BC87-B3AE-6330-11C2BDCE9C84}" dt="2024-02-28T13:37:55.520" v="136" actId="20577"/>
          <ac:spMkLst>
            <pc:docMk/>
            <pc:sldMk cId="3806902817" sldId="363"/>
            <ac:spMk id="3" creationId="{027D8325-0D32-A760-3641-5BD791605AAA}"/>
          </ac:spMkLst>
        </pc:spChg>
      </pc:sldChg>
    </pc:docChg>
  </pc:docChgLst>
  <pc:docChgLst>
    <pc:chgData name="Martens Isabaut" userId="S::isabaut.martens@vlaanderen.be::e09322b7-9ba5-4ec2-b519-a79663da6881" providerId="AD" clId="Web-{8E1343FA-9C37-422D-9C52-FD75FA2A6404}"/>
    <pc:docChg chg="addSld delSld modSld sldOrd addMainMaster">
      <pc:chgData name="Martens Isabaut" userId="S::isabaut.martens@vlaanderen.be::e09322b7-9ba5-4ec2-b519-a79663da6881" providerId="AD" clId="Web-{8E1343FA-9C37-422D-9C52-FD75FA2A6404}" dt="2024-02-22T10:13:06.938" v="119" actId="20577"/>
      <pc:docMkLst>
        <pc:docMk/>
      </pc:docMkLst>
      <pc:sldChg chg="addSp delSp modSp">
        <pc:chgData name="Martens Isabaut" userId="S::isabaut.martens@vlaanderen.be::e09322b7-9ba5-4ec2-b519-a79663da6881" providerId="AD" clId="Web-{8E1343FA-9C37-422D-9C52-FD75FA2A6404}" dt="2024-02-22T09:30:08.026" v="15" actId="1076"/>
        <pc:sldMkLst>
          <pc:docMk/>
          <pc:sldMk cId="0" sldId="257"/>
        </pc:sldMkLst>
        <pc:spChg chg="mod">
          <ac:chgData name="Martens Isabaut" userId="S::isabaut.martens@vlaanderen.be::e09322b7-9ba5-4ec2-b519-a79663da6881" providerId="AD" clId="Web-{8E1343FA-9C37-422D-9C52-FD75FA2A6404}" dt="2024-02-22T09:28:32.632" v="6" actId="1076"/>
          <ac:spMkLst>
            <pc:docMk/>
            <pc:sldMk cId="0" sldId="257"/>
            <ac:spMk id="197" creationId="{00000000-0000-0000-0000-000000000000}"/>
          </ac:spMkLst>
        </pc:spChg>
        <pc:spChg chg="mod">
          <ac:chgData name="Martens Isabaut" userId="S::isabaut.martens@vlaanderen.be::e09322b7-9ba5-4ec2-b519-a79663da6881" providerId="AD" clId="Web-{8E1343FA-9C37-422D-9C52-FD75FA2A6404}" dt="2024-02-22T09:29:14.696" v="10"/>
          <ac:spMkLst>
            <pc:docMk/>
            <pc:sldMk cId="0" sldId="257"/>
            <ac:spMk id="203" creationId="{00000000-0000-0000-0000-000000000000}"/>
          </ac:spMkLst>
        </pc:spChg>
        <pc:spChg chg="mod">
          <ac:chgData name="Martens Isabaut" userId="S::isabaut.martens@vlaanderen.be::e09322b7-9ba5-4ec2-b519-a79663da6881" providerId="AD" clId="Web-{8E1343FA-9C37-422D-9C52-FD75FA2A6404}" dt="2024-02-22T09:28:27.413" v="4" actId="20577"/>
          <ac:spMkLst>
            <pc:docMk/>
            <pc:sldMk cId="0" sldId="257"/>
            <ac:spMk id="206" creationId="{00000000-0000-0000-0000-000000000000}"/>
          </ac:spMkLst>
        </pc:spChg>
        <pc:picChg chg="add mod">
          <ac:chgData name="Martens Isabaut" userId="S::isabaut.martens@vlaanderen.be::e09322b7-9ba5-4ec2-b519-a79663da6881" providerId="AD" clId="Web-{8E1343FA-9C37-422D-9C52-FD75FA2A6404}" dt="2024-02-22T09:30:08.026" v="15" actId="1076"/>
          <ac:picMkLst>
            <pc:docMk/>
            <pc:sldMk cId="0" sldId="257"/>
            <ac:picMk id="2" creationId="{0A62588A-E0FE-BB8F-FDC4-43006409FB24}"/>
          </ac:picMkLst>
        </pc:picChg>
        <pc:picChg chg="del">
          <ac:chgData name="Martens Isabaut" userId="S::isabaut.martens@vlaanderen.be::e09322b7-9ba5-4ec2-b519-a79663da6881" providerId="AD" clId="Web-{8E1343FA-9C37-422D-9C52-FD75FA2A6404}" dt="2024-02-22T09:29:59.979" v="12"/>
          <ac:picMkLst>
            <pc:docMk/>
            <pc:sldMk cId="0" sldId="257"/>
            <ac:picMk id="199" creationId="{00000000-0000-0000-0000-000000000000}"/>
          </ac:picMkLst>
        </pc:picChg>
        <pc:picChg chg="mod">
          <ac:chgData name="Martens Isabaut" userId="S::isabaut.martens@vlaanderen.be::e09322b7-9ba5-4ec2-b519-a79663da6881" providerId="AD" clId="Web-{8E1343FA-9C37-422D-9C52-FD75FA2A6404}" dt="2024-02-22T09:28:34.898" v="7" actId="1076"/>
          <ac:picMkLst>
            <pc:docMk/>
            <pc:sldMk cId="0" sldId="257"/>
            <ac:picMk id="200" creationId="{00000000-0000-0000-0000-000000000000}"/>
          </ac:picMkLst>
        </pc:picChg>
      </pc:sldChg>
      <pc:sldChg chg="addCm delCm">
        <pc:chgData name="Martens Isabaut" userId="S::isabaut.martens@vlaanderen.be::e09322b7-9ba5-4ec2-b519-a79663da6881" providerId="AD" clId="Web-{8E1343FA-9C37-422D-9C52-FD75FA2A6404}" dt="2024-02-22T09:31:54.904" v="19"/>
        <pc:sldMkLst>
          <pc:docMk/>
          <pc:sldMk cId="0" sldId="258"/>
        </pc:sldMkLst>
      </pc:sldChg>
      <pc:sldChg chg="modSp">
        <pc:chgData name="Martens Isabaut" userId="S::isabaut.martens@vlaanderen.be::e09322b7-9ba5-4ec2-b519-a79663da6881" providerId="AD" clId="Web-{8E1343FA-9C37-422D-9C52-FD75FA2A6404}" dt="2024-02-22T09:30:34.527" v="17"/>
        <pc:sldMkLst>
          <pc:docMk/>
          <pc:sldMk cId="0" sldId="259"/>
        </pc:sldMkLst>
        <pc:graphicFrameChg chg="mod modGraphic">
          <ac:chgData name="Martens Isabaut" userId="S::isabaut.martens@vlaanderen.be::e09322b7-9ba5-4ec2-b519-a79663da6881" providerId="AD" clId="Web-{8E1343FA-9C37-422D-9C52-FD75FA2A6404}" dt="2024-02-22T09:30:34.527" v="17"/>
          <ac:graphicFrameMkLst>
            <pc:docMk/>
            <pc:sldMk cId="0" sldId="259"/>
            <ac:graphicFrameMk id="226" creationId="{00000000-0000-0000-0000-000000000000}"/>
          </ac:graphicFrameMkLst>
        </pc:graphicFrameChg>
      </pc:sldChg>
      <pc:sldChg chg="modSp">
        <pc:chgData name="Martens Isabaut" userId="S::isabaut.martens@vlaanderen.be::e09322b7-9ba5-4ec2-b519-a79663da6881" providerId="AD" clId="Web-{8E1343FA-9C37-422D-9C52-FD75FA2A6404}" dt="2024-02-22T10:13:06.938" v="119" actId="20577"/>
        <pc:sldMkLst>
          <pc:docMk/>
          <pc:sldMk cId="3735525992" sldId="315"/>
        </pc:sldMkLst>
        <pc:spChg chg="mod">
          <ac:chgData name="Martens Isabaut" userId="S::isabaut.martens@vlaanderen.be::e09322b7-9ba5-4ec2-b519-a79663da6881" providerId="AD" clId="Web-{8E1343FA-9C37-422D-9C52-FD75FA2A6404}" dt="2024-02-22T10:13:06.938" v="119" actId="20577"/>
          <ac:spMkLst>
            <pc:docMk/>
            <pc:sldMk cId="3735525992" sldId="315"/>
            <ac:spMk id="5" creationId="{A2413CFF-6C76-19BD-AE65-4F4219D6E89B}"/>
          </ac:spMkLst>
        </pc:spChg>
        <pc:spChg chg="mod">
          <ac:chgData name="Martens Isabaut" userId="S::isabaut.martens@vlaanderen.be::e09322b7-9ba5-4ec2-b519-a79663da6881" providerId="AD" clId="Web-{8E1343FA-9C37-422D-9C52-FD75FA2A6404}" dt="2024-02-22T10:13:02.813" v="115" actId="20577"/>
          <ac:spMkLst>
            <pc:docMk/>
            <pc:sldMk cId="3735525992" sldId="315"/>
            <ac:spMk id="14" creationId="{1027074B-25C1-E0A5-EF69-3685F813A63D}"/>
          </ac:spMkLst>
        </pc:spChg>
      </pc:sldChg>
      <pc:sldChg chg="modSp">
        <pc:chgData name="Martens Isabaut" userId="S::isabaut.martens@vlaanderen.be::e09322b7-9ba5-4ec2-b519-a79663da6881" providerId="AD" clId="Web-{8E1343FA-9C37-422D-9C52-FD75FA2A6404}" dt="2024-02-22T09:44:01.068" v="112"/>
        <pc:sldMkLst>
          <pc:docMk/>
          <pc:sldMk cId="1273967402" sldId="317"/>
        </pc:sldMkLst>
        <pc:spChg chg="mod">
          <ac:chgData name="Martens Isabaut" userId="S::isabaut.martens@vlaanderen.be::e09322b7-9ba5-4ec2-b519-a79663da6881" providerId="AD" clId="Web-{8E1343FA-9C37-422D-9C52-FD75FA2A6404}" dt="2024-02-22T09:44:01.068" v="112"/>
          <ac:spMkLst>
            <pc:docMk/>
            <pc:sldMk cId="1273967402" sldId="317"/>
            <ac:spMk id="4" creationId="{74895EC9-B463-3A61-72EE-E4601239ABC0}"/>
          </ac:spMkLst>
        </pc:spChg>
      </pc:sldChg>
      <pc:sldChg chg="modSp ord">
        <pc:chgData name="Martens Isabaut" userId="S::isabaut.martens@vlaanderen.be::e09322b7-9ba5-4ec2-b519-a79663da6881" providerId="AD" clId="Web-{8E1343FA-9C37-422D-9C52-FD75FA2A6404}" dt="2024-02-22T09:43:20.645" v="110" actId="20577"/>
        <pc:sldMkLst>
          <pc:docMk/>
          <pc:sldMk cId="2733910776" sldId="331"/>
        </pc:sldMkLst>
        <pc:spChg chg="mod">
          <ac:chgData name="Martens Isabaut" userId="S::isabaut.martens@vlaanderen.be::e09322b7-9ba5-4ec2-b519-a79663da6881" providerId="AD" clId="Web-{8E1343FA-9C37-422D-9C52-FD75FA2A6404}" dt="2024-02-22T09:43:20.645" v="110" actId="20577"/>
          <ac:spMkLst>
            <pc:docMk/>
            <pc:sldMk cId="2733910776" sldId="331"/>
            <ac:spMk id="5" creationId="{A2413CFF-6C76-19BD-AE65-4F4219D6E89B}"/>
          </ac:spMkLst>
        </pc:spChg>
      </pc:sldChg>
      <pc:sldChg chg="add del">
        <pc:chgData name="Martens Isabaut" userId="S::isabaut.martens@vlaanderen.be::e09322b7-9ba5-4ec2-b519-a79663da6881" providerId="AD" clId="Web-{8E1343FA-9C37-422D-9C52-FD75FA2A6404}" dt="2024-02-22T09:36:23.351" v="33"/>
        <pc:sldMkLst>
          <pc:docMk/>
          <pc:sldMk cId="1937252022" sldId="352"/>
        </pc:sldMkLst>
      </pc:sldChg>
      <pc:sldChg chg="delSp modSp add mod ord modShow">
        <pc:chgData name="Martens Isabaut" userId="S::isabaut.martens@vlaanderen.be::e09322b7-9ba5-4ec2-b519-a79663da6881" providerId="AD" clId="Web-{8E1343FA-9C37-422D-9C52-FD75FA2A6404}" dt="2024-02-22T09:41:42.126" v="64" actId="1076"/>
        <pc:sldMkLst>
          <pc:docMk/>
          <pc:sldMk cId="1292254193" sldId="353"/>
        </pc:sldMkLst>
        <pc:spChg chg="mod">
          <ac:chgData name="Martens Isabaut" userId="S::isabaut.martens@vlaanderen.be::e09322b7-9ba5-4ec2-b519-a79663da6881" providerId="AD" clId="Web-{8E1343FA-9C37-422D-9C52-FD75FA2A6404}" dt="2024-02-22T09:41:42.126" v="64" actId="1076"/>
          <ac:spMkLst>
            <pc:docMk/>
            <pc:sldMk cId="1292254193" sldId="353"/>
            <ac:spMk id="5" creationId="{24E4C395-1973-4A41-B20F-1DFAC60A21C8}"/>
          </ac:spMkLst>
        </pc:spChg>
        <pc:spChg chg="del">
          <ac:chgData name="Martens Isabaut" userId="S::isabaut.martens@vlaanderen.be::e09322b7-9ba5-4ec2-b519-a79663da6881" providerId="AD" clId="Web-{8E1343FA-9C37-422D-9C52-FD75FA2A6404}" dt="2024-02-22T09:41:35.689" v="63"/>
          <ac:spMkLst>
            <pc:docMk/>
            <pc:sldMk cId="1292254193" sldId="353"/>
            <ac:spMk id="6" creationId="{0EA33586-ED40-4141-85A2-2141484A8BD7}"/>
          </ac:spMkLst>
        </pc:spChg>
        <pc:spChg chg="mod">
          <ac:chgData name="Martens Isabaut" userId="S::isabaut.martens@vlaanderen.be::e09322b7-9ba5-4ec2-b519-a79663da6881" providerId="AD" clId="Web-{8E1343FA-9C37-422D-9C52-FD75FA2A6404}" dt="2024-02-22T09:41:13.547" v="62" actId="20577"/>
          <ac:spMkLst>
            <pc:docMk/>
            <pc:sldMk cId="1292254193" sldId="353"/>
            <ac:spMk id="13" creationId="{C945DF56-0D6B-56FD-8E45-E35CEB380FE1}"/>
          </ac:spMkLst>
        </pc:spChg>
      </pc:sldChg>
      <pc:sldChg chg="modSp add ord replId">
        <pc:chgData name="Martens Isabaut" userId="S::isabaut.martens@vlaanderen.be::e09322b7-9ba5-4ec2-b519-a79663da6881" providerId="AD" clId="Web-{8E1343FA-9C37-422D-9C52-FD75FA2A6404}" dt="2024-02-22T09:42:48.722" v="97"/>
        <pc:sldMkLst>
          <pc:docMk/>
          <pc:sldMk cId="1718105881" sldId="354"/>
        </pc:sldMkLst>
        <pc:spChg chg="mod">
          <ac:chgData name="Martens Isabaut" userId="S::isabaut.martens@vlaanderen.be::e09322b7-9ba5-4ec2-b519-a79663da6881" providerId="AD" clId="Web-{8E1343FA-9C37-422D-9C52-FD75FA2A6404}" dt="2024-02-22T09:42:01.127" v="87" actId="20577"/>
          <ac:spMkLst>
            <pc:docMk/>
            <pc:sldMk cId="1718105881" sldId="354"/>
            <ac:spMk id="5" creationId="{A2413CFF-6C76-19BD-AE65-4F4219D6E89B}"/>
          </ac:spMkLst>
        </pc:spChg>
        <pc:spChg chg="mod">
          <ac:chgData name="Martens Isabaut" userId="S::isabaut.martens@vlaanderen.be::e09322b7-9ba5-4ec2-b519-a79663da6881" providerId="AD" clId="Web-{8E1343FA-9C37-422D-9C52-FD75FA2A6404}" dt="2024-02-22T09:42:15.596" v="96" actId="20577"/>
          <ac:spMkLst>
            <pc:docMk/>
            <pc:sldMk cId="1718105881" sldId="354"/>
            <ac:spMk id="14" creationId="{1027074B-25C1-E0A5-EF69-3685F813A63D}"/>
          </ac:spMkLst>
        </pc:spChg>
        <pc:picChg chg="mod">
          <ac:chgData name="Martens Isabaut" userId="S::isabaut.martens@vlaanderen.be::e09322b7-9ba5-4ec2-b519-a79663da6881" providerId="AD" clId="Web-{8E1343FA-9C37-422D-9C52-FD75FA2A6404}" dt="2024-02-22T09:42:48.722" v="97"/>
          <ac:picMkLst>
            <pc:docMk/>
            <pc:sldMk cId="1718105881" sldId="354"/>
            <ac:picMk id="6" creationId="{89D25B29-F5FD-BD5C-BC77-EA39E000C756}"/>
          </ac:picMkLst>
        </pc:picChg>
      </pc:sldChg>
      <pc:sldMasterChg chg="addSldLayout delSldLayout">
        <pc:chgData name="Martens Isabaut" userId="S::isabaut.martens@vlaanderen.be::e09322b7-9ba5-4ec2-b519-a79663da6881" providerId="AD" clId="Web-{8E1343FA-9C37-422D-9C52-FD75FA2A6404}" dt="2024-02-22T09:36:10.663" v="31"/>
        <pc:sldMasterMkLst>
          <pc:docMk/>
          <pc:sldMasterMk cId="0" sldId="2147483648"/>
        </pc:sldMasterMkLst>
        <pc:sldLayoutChg chg="add del">
          <pc:chgData name="Martens Isabaut" userId="S::isabaut.martens@vlaanderen.be::e09322b7-9ba5-4ec2-b519-a79663da6881" providerId="AD" clId="Web-{8E1343FA-9C37-422D-9C52-FD75FA2A6404}" dt="2024-02-22T09:36:10.413" v="30"/>
          <pc:sldLayoutMkLst>
            <pc:docMk/>
            <pc:sldMasterMk cId="0" sldId="2147483648"/>
            <pc:sldLayoutMk cId="298024868" sldId="2147483682"/>
          </pc:sldLayoutMkLst>
        </pc:sldLayoutChg>
        <pc:sldLayoutChg chg="add del">
          <pc:chgData name="Martens Isabaut" userId="S::isabaut.martens@vlaanderen.be::e09322b7-9ba5-4ec2-b519-a79663da6881" providerId="AD" clId="Web-{8E1343FA-9C37-422D-9C52-FD75FA2A6404}" dt="2024-02-22T09:35:59.256" v="28"/>
          <pc:sldLayoutMkLst>
            <pc:docMk/>
            <pc:sldMasterMk cId="0" sldId="2147483648"/>
            <pc:sldLayoutMk cId="1930211669" sldId="2147483682"/>
          </pc:sldLayoutMkLst>
        </pc:sldLayoutChg>
        <pc:sldLayoutChg chg="add">
          <pc:chgData name="Martens Isabaut" userId="S::isabaut.martens@vlaanderen.be::e09322b7-9ba5-4ec2-b519-a79663da6881" providerId="AD" clId="Web-{8E1343FA-9C37-422D-9C52-FD75FA2A6404}" dt="2024-02-22T09:36:10.663" v="31"/>
          <pc:sldLayoutMkLst>
            <pc:docMk/>
            <pc:sldMasterMk cId="0" sldId="2147483648"/>
            <pc:sldLayoutMk cId="3926972593" sldId="2147483682"/>
          </pc:sldLayoutMkLst>
        </pc:sldLayoutChg>
      </pc:sldMasterChg>
      <pc:sldMasterChg chg="add addSldLayout">
        <pc:chgData name="Martens Isabaut" userId="S::isabaut.martens@vlaanderen.be::e09322b7-9ba5-4ec2-b519-a79663da6881" providerId="AD" clId="Web-{8E1343FA-9C37-422D-9C52-FD75FA2A6404}" dt="2024-02-22T09:36:16.022" v="32"/>
        <pc:sldMasterMkLst>
          <pc:docMk/>
          <pc:sldMasterMk cId="123674967" sldId="2147483733"/>
        </pc:sldMasterMkLst>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500800159" sldId="2147483705"/>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479406443" sldId="2147483707"/>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266036799" sldId="2147483708"/>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943536637" sldId="2147483734"/>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551001613" sldId="2147483735"/>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3975824489" sldId="2147483736"/>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051290389" sldId="2147483737"/>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115021523" sldId="2147483738"/>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638581940" sldId="2147483739"/>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47169160" sldId="2147483740"/>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341077792" sldId="2147483741"/>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733511207" sldId="2147483742"/>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023965755" sldId="2147483743"/>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905241519" sldId="2147483744"/>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723102770" sldId="2147483745"/>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747174825" sldId="2147483746"/>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2797804986" sldId="2147483747"/>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432523718" sldId="2147483748"/>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534695794" sldId="2147483749"/>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748213225" sldId="2147483750"/>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3269108752" sldId="2147483751"/>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333789193" sldId="2147483752"/>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489828924" sldId="2147483753"/>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3020546991" sldId="2147483754"/>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700695520" sldId="2147483755"/>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808646526" sldId="2147483756"/>
          </pc:sldLayoutMkLst>
        </pc:sldLayoutChg>
        <pc:sldLayoutChg chg="add">
          <pc:chgData name="Martens Isabaut" userId="S::isabaut.martens@vlaanderen.be::e09322b7-9ba5-4ec2-b519-a79663da6881" providerId="AD" clId="Web-{8E1343FA-9C37-422D-9C52-FD75FA2A6404}" dt="2024-02-22T09:36:16.022" v="32"/>
          <pc:sldLayoutMkLst>
            <pc:docMk/>
            <pc:sldMasterMk cId="123674967" sldId="2147483733"/>
            <pc:sldLayoutMk cId="1245902359" sldId="2147483757"/>
          </pc:sldLayoutMkLst>
        </pc:sldLayoutChg>
      </pc:sldMasterChg>
    </pc:docChg>
  </pc:docChgLst>
  <pc:docChgLst>
    <pc:chgData name="Verbrugge Aline" userId="S::aline.verbrugge@vlaanderen.be::38e90b0a-c2da-403c-be89-d467f5b9de66" providerId="AD" clId="Web-{A1E42111-604B-9E46-81F9-8E3A95AFE507}"/>
    <pc:docChg chg="addSld delSld modSld sldOrd addMainMaster">
      <pc:chgData name="Verbrugge Aline" userId="S::aline.verbrugge@vlaanderen.be::38e90b0a-c2da-403c-be89-d467f5b9de66" providerId="AD" clId="Web-{A1E42111-604B-9E46-81F9-8E3A95AFE507}" dt="2024-02-19T09:13:32.191" v="136"/>
      <pc:docMkLst>
        <pc:docMk/>
      </pc:docMkLst>
      <pc:sldChg chg="addSp delSp modSp">
        <pc:chgData name="Verbrugge Aline" userId="S::aline.verbrugge@vlaanderen.be::38e90b0a-c2da-403c-be89-d467f5b9de66" providerId="AD" clId="Web-{A1E42111-604B-9E46-81F9-8E3A95AFE507}" dt="2024-02-19T08:42:52.066" v="11" actId="20577"/>
        <pc:sldMkLst>
          <pc:docMk/>
          <pc:sldMk cId="0" sldId="256"/>
        </pc:sldMkLst>
        <pc:spChg chg="mod">
          <ac:chgData name="Verbrugge Aline" userId="S::aline.verbrugge@vlaanderen.be::38e90b0a-c2da-403c-be89-d467f5b9de66" providerId="AD" clId="Web-{A1E42111-604B-9E46-81F9-8E3A95AFE507}" dt="2024-02-19T08:42:52.066" v="11" actId="20577"/>
          <ac:spMkLst>
            <pc:docMk/>
            <pc:sldMk cId="0" sldId="256"/>
            <ac:spMk id="187" creationId="{00000000-0000-0000-0000-000000000000}"/>
          </ac:spMkLst>
        </pc:spChg>
        <pc:grpChg chg="mod">
          <ac:chgData name="Verbrugge Aline" userId="S::aline.verbrugge@vlaanderen.be::38e90b0a-c2da-403c-be89-d467f5b9de66" providerId="AD" clId="Web-{A1E42111-604B-9E46-81F9-8E3A95AFE507}" dt="2024-02-19T08:42:35.472" v="10" actId="1076"/>
          <ac:grpSpMkLst>
            <pc:docMk/>
            <pc:sldMk cId="0" sldId="256"/>
            <ac:grpSpMk id="180" creationId="{00000000-0000-0000-0000-000000000000}"/>
          </ac:grpSpMkLst>
        </pc:grpChg>
        <pc:picChg chg="add mod ord">
          <ac:chgData name="Verbrugge Aline" userId="S::aline.verbrugge@vlaanderen.be::38e90b0a-c2da-403c-be89-d467f5b9de66" providerId="AD" clId="Web-{A1E42111-604B-9E46-81F9-8E3A95AFE507}" dt="2024-02-19T08:42:32.097" v="9" actId="1076"/>
          <ac:picMkLst>
            <pc:docMk/>
            <pc:sldMk cId="0" sldId="256"/>
            <ac:picMk id="3" creationId="{018E08EF-8DD1-4C23-3137-82C6F7E29725}"/>
          </ac:picMkLst>
        </pc:picChg>
        <pc:picChg chg="del">
          <ac:chgData name="Verbrugge Aline" userId="S::aline.verbrugge@vlaanderen.be::38e90b0a-c2da-403c-be89-d467f5b9de66" providerId="AD" clId="Web-{A1E42111-604B-9E46-81F9-8E3A95AFE507}" dt="2024-02-19T08:42:12.503" v="5"/>
          <ac:picMkLst>
            <pc:docMk/>
            <pc:sldMk cId="0" sldId="256"/>
            <ac:picMk id="179" creationId="{00000000-0000-0000-0000-000000000000}"/>
          </ac:picMkLst>
        </pc:picChg>
      </pc:sldChg>
      <pc:sldChg chg="addCm">
        <pc:chgData name="Verbrugge Aline" userId="S::aline.verbrugge@vlaanderen.be::38e90b0a-c2da-403c-be89-d467f5b9de66" providerId="AD" clId="Web-{A1E42111-604B-9E46-81F9-8E3A95AFE507}" dt="2024-02-19T09:13:32.191" v="136"/>
        <pc:sldMkLst>
          <pc:docMk/>
          <pc:sldMk cId="0" sldId="258"/>
        </pc:sldMkLst>
      </pc:sldChg>
      <pc:sldChg chg="del">
        <pc:chgData name="Verbrugge Aline" userId="S::aline.verbrugge@vlaanderen.be::38e90b0a-c2da-403c-be89-d467f5b9de66" providerId="AD" clId="Web-{A1E42111-604B-9E46-81F9-8E3A95AFE507}" dt="2024-02-19T08:46:22.853" v="26"/>
        <pc:sldMkLst>
          <pc:docMk/>
          <pc:sldMk cId="0" sldId="284"/>
        </pc:sldMkLst>
      </pc:sldChg>
      <pc:sldChg chg="del">
        <pc:chgData name="Verbrugge Aline" userId="S::aline.verbrugge@vlaanderen.be::38e90b0a-c2da-403c-be89-d467f5b9de66" providerId="AD" clId="Web-{A1E42111-604B-9E46-81F9-8E3A95AFE507}" dt="2024-02-19T08:46:13.868" v="22"/>
        <pc:sldMkLst>
          <pc:docMk/>
          <pc:sldMk cId="0" sldId="285"/>
        </pc:sldMkLst>
      </pc:sldChg>
      <pc:sldChg chg="del">
        <pc:chgData name="Verbrugge Aline" userId="S::aline.verbrugge@vlaanderen.be::38e90b0a-c2da-403c-be89-d467f5b9de66" providerId="AD" clId="Web-{A1E42111-604B-9E46-81F9-8E3A95AFE507}" dt="2024-02-19T08:46:15.259" v="23"/>
        <pc:sldMkLst>
          <pc:docMk/>
          <pc:sldMk cId="0" sldId="286"/>
        </pc:sldMkLst>
      </pc:sldChg>
      <pc:sldChg chg="del">
        <pc:chgData name="Verbrugge Aline" userId="S::aline.verbrugge@vlaanderen.be::38e90b0a-c2da-403c-be89-d467f5b9de66" providerId="AD" clId="Web-{A1E42111-604B-9E46-81F9-8E3A95AFE507}" dt="2024-02-19T08:46:16.915" v="24"/>
        <pc:sldMkLst>
          <pc:docMk/>
          <pc:sldMk cId="0" sldId="287"/>
        </pc:sldMkLst>
      </pc:sldChg>
      <pc:sldChg chg="del">
        <pc:chgData name="Verbrugge Aline" userId="S::aline.verbrugge@vlaanderen.be::38e90b0a-c2da-403c-be89-d467f5b9de66" providerId="AD" clId="Web-{A1E42111-604B-9E46-81F9-8E3A95AFE507}" dt="2024-02-19T08:46:19.274" v="25"/>
        <pc:sldMkLst>
          <pc:docMk/>
          <pc:sldMk cId="0" sldId="288"/>
        </pc:sldMkLst>
      </pc:sldChg>
      <pc:sldChg chg="delSp modSp">
        <pc:chgData name="Verbrugge Aline" userId="S::aline.verbrugge@vlaanderen.be::38e90b0a-c2da-403c-be89-d467f5b9de66" providerId="AD" clId="Web-{A1E42111-604B-9E46-81F9-8E3A95AFE507}" dt="2024-02-19T08:53:22.020" v="50" actId="14100"/>
        <pc:sldMkLst>
          <pc:docMk/>
          <pc:sldMk cId="0" sldId="291"/>
        </pc:sldMkLst>
        <pc:spChg chg="mod">
          <ac:chgData name="Verbrugge Aline" userId="S::aline.verbrugge@vlaanderen.be::38e90b0a-c2da-403c-be89-d467f5b9de66" providerId="AD" clId="Web-{A1E42111-604B-9E46-81F9-8E3A95AFE507}" dt="2024-02-19T08:53:08.660" v="44" actId="20577"/>
          <ac:spMkLst>
            <pc:docMk/>
            <pc:sldMk cId="0" sldId="291"/>
            <ac:spMk id="572" creationId="{00000000-0000-0000-0000-000000000000}"/>
          </ac:spMkLst>
        </pc:spChg>
        <pc:spChg chg="mod">
          <ac:chgData name="Verbrugge Aline" userId="S::aline.verbrugge@vlaanderen.be::38e90b0a-c2da-403c-be89-d467f5b9de66" providerId="AD" clId="Web-{A1E42111-604B-9E46-81F9-8E3A95AFE507}" dt="2024-02-19T08:53:19.863" v="49" actId="14100"/>
          <ac:spMkLst>
            <pc:docMk/>
            <pc:sldMk cId="0" sldId="291"/>
            <ac:spMk id="575" creationId="{00000000-0000-0000-0000-000000000000}"/>
          </ac:spMkLst>
        </pc:spChg>
        <pc:spChg chg="mod">
          <ac:chgData name="Verbrugge Aline" userId="S::aline.verbrugge@vlaanderen.be::38e90b0a-c2da-403c-be89-d467f5b9de66" providerId="AD" clId="Web-{A1E42111-604B-9E46-81F9-8E3A95AFE507}" dt="2024-02-19T08:53:22.020" v="50" actId="14100"/>
          <ac:spMkLst>
            <pc:docMk/>
            <pc:sldMk cId="0" sldId="291"/>
            <ac:spMk id="578" creationId="{00000000-0000-0000-0000-000000000000}"/>
          </ac:spMkLst>
        </pc:spChg>
        <pc:grpChg chg="mod">
          <ac:chgData name="Verbrugge Aline" userId="S::aline.verbrugge@vlaanderen.be::38e90b0a-c2da-403c-be89-d467f5b9de66" providerId="AD" clId="Web-{A1E42111-604B-9E46-81F9-8E3A95AFE507}" dt="2024-02-19T08:53:16.582" v="46" actId="1076"/>
          <ac:grpSpMkLst>
            <pc:docMk/>
            <pc:sldMk cId="0" sldId="291"/>
            <ac:grpSpMk id="570" creationId="{00000000-0000-0000-0000-000000000000}"/>
          </ac:grpSpMkLst>
        </pc:grpChg>
        <pc:grpChg chg="mod">
          <ac:chgData name="Verbrugge Aline" userId="S::aline.verbrugge@vlaanderen.be::38e90b0a-c2da-403c-be89-d467f5b9de66" providerId="AD" clId="Web-{A1E42111-604B-9E46-81F9-8E3A95AFE507}" dt="2024-02-19T08:53:16.598" v="47" actId="1076"/>
          <ac:grpSpMkLst>
            <pc:docMk/>
            <pc:sldMk cId="0" sldId="291"/>
            <ac:grpSpMk id="573" creationId="{00000000-0000-0000-0000-000000000000}"/>
          </ac:grpSpMkLst>
        </pc:grpChg>
        <pc:grpChg chg="mod">
          <ac:chgData name="Verbrugge Aline" userId="S::aline.verbrugge@vlaanderen.be::38e90b0a-c2da-403c-be89-d467f5b9de66" providerId="AD" clId="Web-{A1E42111-604B-9E46-81F9-8E3A95AFE507}" dt="2024-02-19T08:53:16.613" v="48" actId="1076"/>
          <ac:grpSpMkLst>
            <pc:docMk/>
            <pc:sldMk cId="0" sldId="291"/>
            <ac:grpSpMk id="576" creationId="{00000000-0000-0000-0000-000000000000}"/>
          </ac:grpSpMkLst>
        </pc:grpChg>
        <pc:grpChg chg="del">
          <ac:chgData name="Verbrugge Aline" userId="S::aline.verbrugge@vlaanderen.be::38e90b0a-c2da-403c-be89-d467f5b9de66" providerId="AD" clId="Web-{A1E42111-604B-9E46-81F9-8E3A95AFE507}" dt="2024-02-19T08:53:09.832" v="45"/>
          <ac:grpSpMkLst>
            <pc:docMk/>
            <pc:sldMk cId="0" sldId="291"/>
            <ac:grpSpMk id="579" creationId="{00000000-0000-0000-0000-000000000000}"/>
          </ac:grpSpMkLst>
        </pc:grpChg>
      </pc:sldChg>
      <pc:sldChg chg="mod modShow">
        <pc:chgData name="Verbrugge Aline" userId="S::aline.verbrugge@vlaanderen.be::38e90b0a-c2da-403c-be89-d467f5b9de66" providerId="AD" clId="Web-{A1E42111-604B-9E46-81F9-8E3A95AFE507}" dt="2024-02-19T09:03:46.004" v="61"/>
        <pc:sldMkLst>
          <pc:docMk/>
          <pc:sldMk cId="0" sldId="292"/>
        </pc:sldMkLst>
      </pc:sldChg>
      <pc:sldChg chg="del">
        <pc:chgData name="Verbrugge Aline" userId="S::aline.verbrugge@vlaanderen.be::38e90b0a-c2da-403c-be89-d467f5b9de66" providerId="AD" clId="Web-{A1E42111-604B-9E46-81F9-8E3A95AFE507}" dt="2024-02-19T08:48:19.778" v="35"/>
        <pc:sldMkLst>
          <pc:docMk/>
          <pc:sldMk cId="0" sldId="293"/>
        </pc:sldMkLst>
      </pc:sldChg>
      <pc:sldChg chg="ord">
        <pc:chgData name="Verbrugge Aline" userId="S::aline.verbrugge@vlaanderen.be::38e90b0a-c2da-403c-be89-d467f5b9de66" providerId="AD" clId="Web-{A1E42111-604B-9E46-81F9-8E3A95AFE507}" dt="2024-02-19T09:05:56.211" v="82"/>
        <pc:sldMkLst>
          <pc:docMk/>
          <pc:sldMk cId="0" sldId="294"/>
        </pc:sldMkLst>
      </pc:sldChg>
      <pc:sldChg chg="modSp">
        <pc:chgData name="Verbrugge Aline" userId="S::aline.verbrugge@vlaanderen.be::38e90b0a-c2da-403c-be89-d467f5b9de66" providerId="AD" clId="Web-{A1E42111-604B-9E46-81F9-8E3A95AFE507}" dt="2024-02-19T09:06:28.102" v="101" actId="20577"/>
        <pc:sldMkLst>
          <pc:docMk/>
          <pc:sldMk cId="0" sldId="295"/>
        </pc:sldMkLst>
        <pc:spChg chg="mod">
          <ac:chgData name="Verbrugge Aline" userId="S::aline.verbrugge@vlaanderen.be::38e90b0a-c2da-403c-be89-d467f5b9de66" providerId="AD" clId="Web-{A1E42111-604B-9E46-81F9-8E3A95AFE507}" dt="2024-02-19T09:06:28.102" v="101" actId="20577"/>
          <ac:spMkLst>
            <pc:docMk/>
            <pc:sldMk cId="0" sldId="295"/>
            <ac:spMk id="639" creationId="{00000000-0000-0000-0000-000000000000}"/>
          </ac:spMkLst>
        </pc:spChg>
      </pc:sldChg>
      <pc:sldChg chg="mod modShow">
        <pc:chgData name="Verbrugge Aline" userId="S::aline.verbrugge@vlaanderen.be::38e90b0a-c2da-403c-be89-d467f5b9de66" providerId="AD" clId="Web-{A1E42111-604B-9E46-81F9-8E3A95AFE507}" dt="2024-02-19T09:06:20.636" v="100"/>
        <pc:sldMkLst>
          <pc:docMk/>
          <pc:sldMk cId="0" sldId="296"/>
        </pc:sldMkLst>
      </pc:sldChg>
      <pc:sldChg chg="del">
        <pc:chgData name="Verbrugge Aline" userId="S::aline.verbrugge@vlaanderen.be::38e90b0a-c2da-403c-be89-d467f5b9de66" providerId="AD" clId="Web-{A1E42111-604B-9E46-81F9-8E3A95AFE507}" dt="2024-02-19T08:47:27.901" v="27"/>
        <pc:sldMkLst>
          <pc:docMk/>
          <pc:sldMk cId="0" sldId="297"/>
        </pc:sldMkLst>
      </pc:sldChg>
      <pc:sldChg chg="modSp">
        <pc:chgData name="Verbrugge Aline" userId="S::aline.verbrugge@vlaanderen.be::38e90b0a-c2da-403c-be89-d467f5b9de66" providerId="AD" clId="Web-{A1E42111-604B-9E46-81F9-8E3A95AFE507}" dt="2024-02-19T09:07:20.947" v="135" actId="1076"/>
        <pc:sldMkLst>
          <pc:docMk/>
          <pc:sldMk cId="0" sldId="298"/>
        </pc:sldMkLst>
        <pc:spChg chg="mod">
          <ac:chgData name="Verbrugge Aline" userId="S::aline.verbrugge@vlaanderen.be::38e90b0a-c2da-403c-be89-d467f5b9de66" providerId="AD" clId="Web-{A1E42111-604B-9E46-81F9-8E3A95AFE507}" dt="2024-02-19T09:07:20.947" v="135" actId="1076"/>
          <ac:spMkLst>
            <pc:docMk/>
            <pc:sldMk cId="0" sldId="298"/>
            <ac:spMk id="662" creationId="{00000000-0000-0000-0000-000000000000}"/>
          </ac:spMkLst>
        </pc:spChg>
        <pc:spChg chg="mod">
          <ac:chgData name="Verbrugge Aline" userId="S::aline.verbrugge@vlaanderen.be::38e90b0a-c2da-403c-be89-d467f5b9de66" providerId="AD" clId="Web-{A1E42111-604B-9E46-81F9-8E3A95AFE507}" dt="2024-02-19T09:07:13.791" v="134" actId="20577"/>
          <ac:spMkLst>
            <pc:docMk/>
            <pc:sldMk cId="0" sldId="298"/>
            <ac:spMk id="664" creationId="{00000000-0000-0000-0000-000000000000}"/>
          </ac:spMkLst>
        </pc:spChg>
      </pc:sldChg>
      <pc:sldChg chg="del">
        <pc:chgData name="Verbrugge Aline" userId="S::aline.verbrugge@vlaanderen.be::38e90b0a-c2da-403c-be89-d467f5b9de66" providerId="AD" clId="Web-{A1E42111-604B-9E46-81F9-8E3A95AFE507}" dt="2024-02-19T08:47:56.339" v="30"/>
        <pc:sldMkLst>
          <pc:docMk/>
          <pc:sldMk cId="0" sldId="299"/>
        </pc:sldMkLst>
      </pc:sldChg>
      <pc:sldChg chg="del">
        <pc:chgData name="Verbrugge Aline" userId="S::aline.verbrugge@vlaanderen.be::38e90b0a-c2da-403c-be89-d467f5b9de66" providerId="AD" clId="Web-{A1E42111-604B-9E46-81F9-8E3A95AFE507}" dt="2024-02-19T08:47:59.464" v="31"/>
        <pc:sldMkLst>
          <pc:docMk/>
          <pc:sldMk cId="0" sldId="301"/>
        </pc:sldMkLst>
      </pc:sldChg>
      <pc:sldChg chg="del">
        <pc:chgData name="Verbrugge Aline" userId="S::aline.verbrugge@vlaanderen.be::38e90b0a-c2da-403c-be89-d467f5b9de66" providerId="AD" clId="Web-{A1E42111-604B-9E46-81F9-8E3A95AFE507}" dt="2024-02-19T08:48:05.121" v="33"/>
        <pc:sldMkLst>
          <pc:docMk/>
          <pc:sldMk cId="0" sldId="302"/>
        </pc:sldMkLst>
      </pc:sldChg>
      <pc:sldChg chg="mod modShow">
        <pc:chgData name="Verbrugge Aline" userId="S::aline.verbrugge@vlaanderen.be::38e90b0a-c2da-403c-be89-d467f5b9de66" providerId="AD" clId="Web-{A1E42111-604B-9E46-81F9-8E3A95AFE507}" dt="2024-02-19T08:41:57.643" v="4"/>
        <pc:sldMkLst>
          <pc:docMk/>
          <pc:sldMk cId="3984308609" sldId="309"/>
        </pc:sldMkLst>
      </pc:sldChg>
      <pc:sldChg chg="mod modShow">
        <pc:chgData name="Verbrugge Aline" userId="S::aline.verbrugge@vlaanderen.be::38e90b0a-c2da-403c-be89-d467f5b9de66" providerId="AD" clId="Web-{A1E42111-604B-9E46-81F9-8E3A95AFE507}" dt="2024-02-19T08:41:57.455" v="3"/>
        <pc:sldMkLst>
          <pc:docMk/>
          <pc:sldMk cId="2432428158" sldId="310"/>
        </pc:sldMkLst>
      </pc:sldChg>
      <pc:sldChg chg="mod ord modShow">
        <pc:chgData name="Verbrugge Aline" userId="S::aline.verbrugge@vlaanderen.be::38e90b0a-c2da-403c-be89-d467f5b9de66" providerId="AD" clId="Web-{A1E42111-604B-9E46-81F9-8E3A95AFE507}" dt="2024-02-19T08:41:57.205" v="2"/>
        <pc:sldMkLst>
          <pc:docMk/>
          <pc:sldMk cId="1886868343" sldId="311"/>
        </pc:sldMkLst>
      </pc:sldChg>
      <pc:sldChg chg="delSp modSp add">
        <pc:chgData name="Verbrugge Aline" userId="S::aline.verbrugge@vlaanderen.be::38e90b0a-c2da-403c-be89-d467f5b9de66" providerId="AD" clId="Web-{A1E42111-604B-9E46-81F9-8E3A95AFE507}" dt="2024-02-19T08:43:15.317" v="14" actId="14100"/>
        <pc:sldMkLst>
          <pc:docMk/>
          <pc:sldMk cId="3735525992" sldId="315"/>
        </pc:sldMkLst>
        <pc:spChg chg="del">
          <ac:chgData name="Verbrugge Aline" userId="S::aline.verbrugge@vlaanderen.be::38e90b0a-c2da-403c-be89-d467f5b9de66" providerId="AD" clId="Web-{A1E42111-604B-9E46-81F9-8E3A95AFE507}" dt="2024-02-19T08:43:06.645" v="13"/>
          <ac:spMkLst>
            <pc:docMk/>
            <pc:sldMk cId="3735525992" sldId="315"/>
            <ac:spMk id="2" creationId="{F68B878A-7825-66C2-1B93-2757D5155ECC}"/>
          </ac:spMkLst>
        </pc:spChg>
        <pc:spChg chg="del">
          <ac:chgData name="Verbrugge Aline" userId="S::aline.verbrugge@vlaanderen.be::38e90b0a-c2da-403c-be89-d467f5b9de66" providerId="AD" clId="Web-{A1E42111-604B-9E46-81F9-8E3A95AFE507}" dt="2024-02-19T08:43:03.644" v="12"/>
          <ac:spMkLst>
            <pc:docMk/>
            <pc:sldMk cId="3735525992" sldId="315"/>
            <ac:spMk id="4" creationId="{6882146F-CD9A-172E-1843-ECA948A462B0}"/>
          </ac:spMkLst>
        </pc:spChg>
        <pc:spChg chg="mod">
          <ac:chgData name="Verbrugge Aline" userId="S::aline.verbrugge@vlaanderen.be::38e90b0a-c2da-403c-be89-d467f5b9de66" providerId="AD" clId="Web-{A1E42111-604B-9E46-81F9-8E3A95AFE507}" dt="2024-02-19T08:43:15.317" v="14" actId="14100"/>
          <ac:spMkLst>
            <pc:docMk/>
            <pc:sldMk cId="3735525992" sldId="315"/>
            <ac:spMk id="5" creationId="{A2413CFF-6C76-19BD-AE65-4F4219D6E89B}"/>
          </ac:spMkLst>
        </pc:spChg>
      </pc:sldChg>
      <pc:sldChg chg="add del">
        <pc:chgData name="Verbrugge Aline" userId="S::aline.verbrugge@vlaanderen.be::38e90b0a-c2da-403c-be89-d467f5b9de66" providerId="AD" clId="Web-{A1E42111-604B-9E46-81F9-8E3A95AFE507}" dt="2024-02-19T08:45:10.429" v="20"/>
        <pc:sldMkLst>
          <pc:docMk/>
          <pc:sldMk cId="2800411558" sldId="316"/>
        </pc:sldMkLst>
      </pc:sldChg>
      <pc:sldChg chg="add">
        <pc:chgData name="Verbrugge Aline" userId="S::aline.verbrugge@vlaanderen.be::38e90b0a-c2da-403c-be89-d467f5b9de66" providerId="AD" clId="Web-{A1E42111-604B-9E46-81F9-8E3A95AFE507}" dt="2024-02-19T08:44:39.772" v="16"/>
        <pc:sldMkLst>
          <pc:docMk/>
          <pc:sldMk cId="1273967402" sldId="317"/>
        </pc:sldMkLst>
      </pc:sldChg>
      <pc:sldChg chg="modSp add">
        <pc:chgData name="Verbrugge Aline" userId="S::aline.verbrugge@vlaanderen.be::38e90b0a-c2da-403c-be89-d467f5b9de66" providerId="AD" clId="Web-{A1E42111-604B-9E46-81F9-8E3A95AFE507}" dt="2024-02-19T08:55:06.147" v="60" actId="1076"/>
        <pc:sldMkLst>
          <pc:docMk/>
          <pc:sldMk cId="831887773" sldId="318"/>
        </pc:sldMkLst>
        <pc:spChg chg="mod">
          <ac:chgData name="Verbrugge Aline" userId="S::aline.verbrugge@vlaanderen.be::38e90b0a-c2da-403c-be89-d467f5b9de66" providerId="AD" clId="Web-{A1E42111-604B-9E46-81F9-8E3A95AFE507}" dt="2024-02-19T08:55:06.147" v="60" actId="1076"/>
          <ac:spMkLst>
            <pc:docMk/>
            <pc:sldMk cId="831887773" sldId="318"/>
            <ac:spMk id="4" creationId="{AA68EE8A-26C7-9A80-CA98-40AAE8964989}"/>
          </ac:spMkLst>
        </pc:spChg>
      </pc:sldChg>
      <pc:sldChg chg="add">
        <pc:chgData name="Verbrugge Aline" userId="S::aline.verbrugge@vlaanderen.be::38e90b0a-c2da-403c-be89-d467f5b9de66" providerId="AD" clId="Web-{A1E42111-604B-9E46-81F9-8E3A95AFE507}" dt="2024-02-19T08:44:40.053" v="18"/>
        <pc:sldMkLst>
          <pc:docMk/>
          <pc:sldMk cId="367583155" sldId="319"/>
        </pc:sldMkLst>
      </pc:sldChg>
      <pc:sldChg chg="add addCm">
        <pc:chgData name="Verbrugge Aline" userId="S::aline.verbrugge@vlaanderen.be::38e90b0a-c2da-403c-be89-d467f5b9de66" providerId="AD" clId="Web-{A1E42111-604B-9E46-81F9-8E3A95AFE507}" dt="2024-02-19T08:45:43.602" v="21"/>
        <pc:sldMkLst>
          <pc:docMk/>
          <pc:sldMk cId="254633298" sldId="320"/>
        </pc:sldMkLst>
      </pc:sldChg>
      <pc:sldChg chg="add delCm">
        <pc:chgData name="Verbrugge Aline" userId="S::aline.verbrugge@vlaanderen.be::38e90b0a-c2da-403c-be89-d467f5b9de66" providerId="AD" clId="Web-{A1E42111-604B-9E46-81F9-8E3A95AFE507}" dt="2024-02-19T08:49:19.670" v="36"/>
        <pc:sldMkLst>
          <pc:docMk/>
          <pc:sldMk cId="54136490" sldId="321"/>
        </pc:sldMkLst>
      </pc:sldChg>
      <pc:sldChg chg="add delCm">
        <pc:chgData name="Verbrugge Aline" userId="S::aline.verbrugge@vlaanderen.be::38e90b0a-c2da-403c-be89-d467f5b9de66" providerId="AD" clId="Web-{A1E42111-604B-9E46-81F9-8E3A95AFE507}" dt="2024-02-19T08:49:28.514" v="37"/>
        <pc:sldMkLst>
          <pc:docMk/>
          <pc:sldMk cId="632344304" sldId="322"/>
        </pc:sldMkLst>
      </pc:sldChg>
      <pc:sldChg chg="add">
        <pc:chgData name="Verbrugge Aline" userId="S::aline.verbrugge@vlaanderen.be::38e90b0a-c2da-403c-be89-d467f5b9de66" providerId="AD" clId="Web-{A1E42111-604B-9E46-81F9-8E3A95AFE507}" dt="2024-02-19T08:48:00.652" v="32"/>
        <pc:sldMkLst>
          <pc:docMk/>
          <pc:sldMk cId="2780924740" sldId="323"/>
        </pc:sldMkLst>
      </pc:sldChg>
      <pc:sldChg chg="add">
        <pc:chgData name="Verbrugge Aline" userId="S::aline.verbrugge@vlaanderen.be::38e90b0a-c2da-403c-be89-d467f5b9de66" providerId="AD" clId="Web-{A1E42111-604B-9E46-81F9-8E3A95AFE507}" dt="2024-02-19T08:48:18.043" v="34"/>
        <pc:sldMkLst>
          <pc:docMk/>
          <pc:sldMk cId="799897829" sldId="324"/>
        </pc:sldMkLst>
      </pc:sldChg>
      <pc:sldChg chg="new del">
        <pc:chgData name="Verbrugge Aline" userId="S::aline.verbrugge@vlaanderen.be::38e90b0a-c2da-403c-be89-d467f5b9de66" providerId="AD" clId="Web-{A1E42111-604B-9E46-81F9-8E3A95AFE507}" dt="2024-02-19T08:54:13.615" v="53"/>
        <pc:sldMkLst>
          <pc:docMk/>
          <pc:sldMk cId="391997409" sldId="325"/>
        </pc:sldMkLst>
      </pc:sldChg>
      <pc:sldChg chg="modSp new">
        <pc:chgData name="Verbrugge Aline" userId="S::aline.verbrugge@vlaanderen.be::38e90b0a-c2da-403c-be89-d467f5b9de66" providerId="AD" clId="Web-{A1E42111-604B-9E46-81F9-8E3A95AFE507}" dt="2024-02-19T08:54:28.053" v="58" actId="20577"/>
        <pc:sldMkLst>
          <pc:docMk/>
          <pc:sldMk cId="847986513" sldId="326"/>
        </pc:sldMkLst>
        <pc:spChg chg="mod">
          <ac:chgData name="Verbrugge Aline" userId="S::aline.verbrugge@vlaanderen.be::38e90b0a-c2da-403c-be89-d467f5b9de66" providerId="AD" clId="Web-{A1E42111-604B-9E46-81F9-8E3A95AFE507}" dt="2024-02-19T08:54:19.177" v="55" actId="20577"/>
          <ac:spMkLst>
            <pc:docMk/>
            <pc:sldMk cId="847986513" sldId="326"/>
            <ac:spMk id="2" creationId="{C585D767-F56E-96B4-2A67-372CDA72D2E7}"/>
          </ac:spMkLst>
        </pc:spChg>
        <pc:spChg chg="mod">
          <ac:chgData name="Verbrugge Aline" userId="S::aline.verbrugge@vlaanderen.be::38e90b0a-c2da-403c-be89-d467f5b9de66" providerId="AD" clId="Web-{A1E42111-604B-9E46-81F9-8E3A95AFE507}" dt="2024-02-19T08:54:28.053" v="58" actId="20577"/>
          <ac:spMkLst>
            <pc:docMk/>
            <pc:sldMk cId="847986513" sldId="326"/>
            <ac:spMk id="3" creationId="{36EBBF8C-A2DE-B141-C9C7-49ED9148E981}"/>
          </ac:spMkLst>
        </pc:spChg>
      </pc:sldChg>
      <pc:sldChg chg="modSp add replId">
        <pc:chgData name="Verbrugge Aline" userId="S::aline.verbrugge@vlaanderen.be::38e90b0a-c2da-403c-be89-d467f5b9de66" providerId="AD" clId="Web-{A1E42111-604B-9E46-81F9-8E3A95AFE507}" dt="2024-02-19T09:05:03.928" v="69" actId="20577"/>
        <pc:sldMkLst>
          <pc:docMk/>
          <pc:sldMk cId="1747010277" sldId="327"/>
        </pc:sldMkLst>
        <pc:spChg chg="mod">
          <ac:chgData name="Verbrugge Aline" userId="S::aline.verbrugge@vlaanderen.be::38e90b0a-c2da-403c-be89-d467f5b9de66" providerId="AD" clId="Web-{A1E42111-604B-9E46-81F9-8E3A95AFE507}" dt="2024-02-19T09:05:03.928" v="69" actId="20577"/>
          <ac:spMkLst>
            <pc:docMk/>
            <pc:sldMk cId="1747010277" sldId="327"/>
            <ac:spMk id="394" creationId="{00000000-0000-0000-0000-000000000000}"/>
          </ac:spMkLst>
        </pc:spChg>
      </pc:sldChg>
      <pc:sldChg chg="addSp delSp modSp add del ord replId">
        <pc:chgData name="Verbrugge Aline" userId="S::aline.verbrugge@vlaanderen.be::38e90b0a-c2da-403c-be89-d467f5b9de66" providerId="AD" clId="Web-{A1E42111-604B-9E46-81F9-8E3A95AFE507}" dt="2024-02-19T09:06:43.978" v="104"/>
        <pc:sldMkLst>
          <pc:docMk/>
          <pc:sldMk cId="1957538090" sldId="328"/>
        </pc:sldMkLst>
        <pc:spChg chg="mod">
          <ac:chgData name="Verbrugge Aline" userId="S::aline.verbrugge@vlaanderen.be::38e90b0a-c2da-403c-be89-d467f5b9de66" providerId="AD" clId="Web-{A1E42111-604B-9E46-81F9-8E3A95AFE507}" dt="2024-02-19T09:05:29.695" v="77" actId="20577"/>
          <ac:spMkLst>
            <pc:docMk/>
            <pc:sldMk cId="1957538090" sldId="328"/>
            <ac:spMk id="393" creationId="{00000000-0000-0000-0000-000000000000}"/>
          </ac:spMkLst>
        </pc:spChg>
        <pc:spChg chg="add del mod">
          <ac:chgData name="Verbrugge Aline" userId="S::aline.verbrugge@vlaanderen.be::38e90b0a-c2da-403c-be89-d467f5b9de66" providerId="AD" clId="Web-{A1E42111-604B-9E46-81F9-8E3A95AFE507}" dt="2024-02-19T09:05:32.085" v="78"/>
          <ac:spMkLst>
            <pc:docMk/>
            <pc:sldMk cId="1957538090" sldId="328"/>
            <ac:spMk id="394" creationId="{00000000-0000-0000-0000-000000000000}"/>
          </ac:spMkLst>
        </pc:spChg>
      </pc:sldChg>
      <pc:sldChg chg="modSp add ord replId">
        <pc:chgData name="Verbrugge Aline" userId="S::aline.verbrugge@vlaanderen.be::38e90b0a-c2da-403c-be89-d467f5b9de66" providerId="AD" clId="Web-{A1E42111-604B-9E46-81F9-8E3A95AFE507}" dt="2024-02-19T09:06:17.914" v="99" actId="20577"/>
        <pc:sldMkLst>
          <pc:docMk/>
          <pc:sldMk cId="4251309477" sldId="329"/>
        </pc:sldMkLst>
        <pc:spChg chg="mod">
          <ac:chgData name="Verbrugge Aline" userId="S::aline.verbrugge@vlaanderen.be::38e90b0a-c2da-403c-be89-d467f5b9de66" providerId="AD" clId="Web-{A1E42111-604B-9E46-81F9-8E3A95AFE507}" dt="2024-02-19T09:06:17.914" v="99" actId="20577"/>
          <ac:spMkLst>
            <pc:docMk/>
            <pc:sldMk cId="4251309477" sldId="329"/>
            <ac:spMk id="394" creationId="{00000000-0000-0000-0000-000000000000}"/>
          </ac:spMkLst>
        </pc:spChg>
      </pc:sldChg>
      <pc:sldChg chg="modSp add ord replId">
        <pc:chgData name="Verbrugge Aline" userId="S::aline.verbrugge@vlaanderen.be::38e90b0a-c2da-403c-be89-d467f5b9de66" providerId="AD" clId="Web-{A1E42111-604B-9E46-81F9-8E3A95AFE507}" dt="2024-02-19T09:07:01.228" v="131" actId="20577"/>
        <pc:sldMkLst>
          <pc:docMk/>
          <pc:sldMk cId="3238296340" sldId="330"/>
        </pc:sldMkLst>
        <pc:spChg chg="mod">
          <ac:chgData name="Verbrugge Aline" userId="S::aline.verbrugge@vlaanderen.be::38e90b0a-c2da-403c-be89-d467f5b9de66" providerId="AD" clId="Web-{A1E42111-604B-9E46-81F9-8E3A95AFE507}" dt="2024-02-19T09:07:01.228" v="131" actId="20577"/>
          <ac:spMkLst>
            <pc:docMk/>
            <pc:sldMk cId="3238296340" sldId="330"/>
            <ac:spMk id="394" creationId="{00000000-0000-0000-0000-000000000000}"/>
          </ac:spMkLst>
        </pc:spChg>
      </pc:sldChg>
      <pc:sldMasterChg chg="addSldLayout">
        <pc:chgData name="Verbrugge Aline" userId="S::aline.verbrugge@vlaanderen.be::38e90b0a-c2da-403c-be89-d467f5b9de66" providerId="AD" clId="Web-{A1E42111-604B-9E46-81F9-8E3A95AFE507}" dt="2024-02-19T08:44:39.647" v="15"/>
        <pc:sldMasterMkLst>
          <pc:docMk/>
          <pc:sldMasterMk cId="0" sldId="2147483648"/>
        </pc:sldMasterMkLst>
        <pc:sldLayoutChg chg="add">
          <pc:chgData name="Verbrugge Aline" userId="S::aline.verbrugge@vlaanderen.be::38e90b0a-c2da-403c-be89-d467f5b9de66" providerId="AD" clId="Web-{A1E42111-604B-9E46-81F9-8E3A95AFE507}" dt="2024-02-19T08:29:51.437" v="0"/>
          <pc:sldLayoutMkLst>
            <pc:docMk/>
            <pc:sldMasterMk cId="0" sldId="2147483648"/>
            <pc:sldLayoutMk cId="4122385095" sldId="2147483678"/>
          </pc:sldLayoutMkLst>
        </pc:sldLayoutChg>
        <pc:sldLayoutChg chg="add">
          <pc:chgData name="Verbrugge Aline" userId="S::aline.verbrugge@vlaanderen.be::38e90b0a-c2da-403c-be89-d467f5b9de66" providerId="AD" clId="Web-{A1E42111-604B-9E46-81F9-8E3A95AFE507}" dt="2024-02-19T08:44:39.647" v="15"/>
          <pc:sldLayoutMkLst>
            <pc:docMk/>
            <pc:sldMasterMk cId="0" sldId="2147483648"/>
            <pc:sldLayoutMk cId="1683581914" sldId="2147483679"/>
          </pc:sldLayoutMkLst>
        </pc:sldLayoutChg>
      </pc:sldMasterChg>
      <pc:sldMasterChg chg="add addSldLayout">
        <pc:chgData name="Verbrugge Aline" userId="S::aline.verbrugge@vlaanderen.be::38e90b0a-c2da-403c-be89-d467f5b9de66" providerId="AD" clId="Web-{A1E42111-604B-9E46-81F9-8E3A95AFE507}" dt="2024-02-19T08:45:06.335" v="19"/>
        <pc:sldMasterMkLst>
          <pc:docMk/>
          <pc:sldMasterMk cId="98452346" sldId="2147483845"/>
        </pc:sldMasterMkLst>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583098371" sldId="2147483846"/>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4271346571" sldId="2147483847"/>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886952618" sldId="2147483848"/>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671022037" sldId="2147483849"/>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831362254" sldId="2147483850"/>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373897170" sldId="2147483851"/>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24490736" sldId="2147483852"/>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57202576" sldId="2147483853"/>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355124773" sldId="2147483854"/>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458442673" sldId="2147483855"/>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290030127" sldId="2147483856"/>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848722217" sldId="2147483857"/>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3490883692" sldId="2147483858"/>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249918391" sldId="2147483859"/>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67981958" sldId="2147483860"/>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370113596" sldId="2147483861"/>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3421160897" sldId="2147483862"/>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944014192" sldId="2147483863"/>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635046215" sldId="2147483864"/>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200600624" sldId="2147483865"/>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647254014" sldId="2147483866"/>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678464004" sldId="2147483867"/>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3276448741" sldId="2147483868"/>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87423246" sldId="2147483869"/>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1997841633" sldId="2147483870"/>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476251811" sldId="2147483871"/>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4160219660" sldId="2147483872"/>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903758071" sldId="2147483873"/>
          </pc:sldLayoutMkLst>
        </pc:sldLayoutChg>
        <pc:sldLayoutChg chg="add">
          <pc:chgData name="Verbrugge Aline" userId="S::aline.verbrugge@vlaanderen.be::38e90b0a-c2da-403c-be89-d467f5b9de66" providerId="AD" clId="Web-{A1E42111-604B-9E46-81F9-8E3A95AFE507}" dt="2024-02-19T08:45:06.335" v="19"/>
          <pc:sldLayoutMkLst>
            <pc:docMk/>
            <pc:sldMasterMk cId="98452346" sldId="2147483845"/>
            <pc:sldLayoutMk cId="2876210138" sldId="2147483874"/>
          </pc:sldLayoutMkLst>
        </pc:sldLayoutChg>
      </pc:sldMasterChg>
    </pc:docChg>
  </pc:docChgLst>
  <pc:docChgLst>
    <pc:chgData name="Verbrugge Aline" userId="S::aline.verbrugge@vlaanderen.be::38e90b0a-c2da-403c-be89-d467f5b9de66" providerId="AD" clId="Web-{362EDAD8-08BD-B619-0C32-266D0C63BE62}"/>
    <pc:docChg chg="addSld delSld modSld">
      <pc:chgData name="Verbrugge Aline" userId="S::aline.verbrugge@vlaanderen.be::38e90b0a-c2da-403c-be89-d467f5b9de66" providerId="AD" clId="Web-{362EDAD8-08BD-B619-0C32-266D0C63BE62}" dt="2024-02-28T15:22:43.648" v="300"/>
      <pc:docMkLst>
        <pc:docMk/>
      </pc:docMkLst>
      <pc:sldChg chg="modNotes">
        <pc:chgData name="Verbrugge Aline" userId="S::aline.verbrugge@vlaanderen.be::38e90b0a-c2da-403c-be89-d467f5b9de66" providerId="AD" clId="Web-{362EDAD8-08BD-B619-0C32-266D0C63BE62}" dt="2024-02-28T14:22:53.192" v="60"/>
        <pc:sldMkLst>
          <pc:docMk/>
          <pc:sldMk cId="0" sldId="257"/>
        </pc:sldMkLst>
      </pc:sldChg>
      <pc:sldChg chg="modSp delCm">
        <pc:chgData name="Verbrugge Aline" userId="S::aline.verbrugge@vlaanderen.be::38e90b0a-c2da-403c-be89-d467f5b9de66" providerId="AD" clId="Web-{362EDAD8-08BD-B619-0C32-266D0C63BE62}" dt="2024-02-28T15:14:21.860" v="227"/>
        <pc:sldMkLst>
          <pc:docMk/>
          <pc:sldMk cId="0" sldId="259"/>
        </pc:sldMkLst>
        <pc:graphicFrameChg chg="mod modGraphic">
          <ac:chgData name="Verbrugge Aline" userId="S::aline.verbrugge@vlaanderen.be::38e90b0a-c2da-403c-be89-d467f5b9de66" providerId="AD" clId="Web-{362EDAD8-08BD-B619-0C32-266D0C63BE62}" dt="2024-02-28T14:29:54.654" v="226"/>
          <ac:graphicFrameMkLst>
            <pc:docMk/>
            <pc:sldMk cId="0" sldId="259"/>
            <ac:graphicFrameMk id="226" creationId="{00000000-0000-0000-0000-000000000000}"/>
          </ac:graphicFrameMkLst>
        </pc:graphicFrameChg>
      </pc:sldChg>
      <pc:sldChg chg="addCm delCm">
        <pc:chgData name="Verbrugge Aline" userId="S::aline.verbrugge@vlaanderen.be::38e90b0a-c2da-403c-be89-d467f5b9de66" providerId="AD" clId="Web-{362EDAD8-08BD-B619-0C32-266D0C63BE62}" dt="2024-02-28T15:16:24.073" v="229"/>
        <pc:sldMkLst>
          <pc:docMk/>
          <pc:sldMk cId="0" sldId="263"/>
        </pc:sldMkLst>
      </pc:sldChg>
      <pc:sldChg chg="delCm">
        <pc:chgData name="Verbrugge Aline" userId="S::aline.verbrugge@vlaanderen.be::38e90b0a-c2da-403c-be89-d467f5b9de66" providerId="AD" clId="Web-{362EDAD8-08BD-B619-0C32-266D0C63BE62}" dt="2024-02-28T15:22:36.569" v="299"/>
        <pc:sldMkLst>
          <pc:docMk/>
          <pc:sldMk cId="0" sldId="279"/>
        </pc:sldMkLst>
      </pc:sldChg>
      <pc:sldChg chg="delSp modSp delCm">
        <pc:chgData name="Verbrugge Aline" userId="S::aline.verbrugge@vlaanderen.be::38e90b0a-c2da-403c-be89-d467f5b9de66" providerId="AD" clId="Web-{362EDAD8-08BD-B619-0C32-266D0C63BE62}" dt="2024-02-28T15:19:12.148" v="274" actId="1076"/>
        <pc:sldMkLst>
          <pc:docMk/>
          <pc:sldMk cId="0" sldId="296"/>
        </pc:sldMkLst>
        <pc:spChg chg="mod">
          <ac:chgData name="Verbrugge Aline" userId="S::aline.verbrugge@vlaanderen.be::38e90b0a-c2da-403c-be89-d467f5b9de66" providerId="AD" clId="Web-{362EDAD8-08BD-B619-0C32-266D0C63BE62}" dt="2024-02-28T15:18:56.897" v="266" actId="20577"/>
          <ac:spMkLst>
            <pc:docMk/>
            <pc:sldMk cId="0" sldId="296"/>
            <ac:spMk id="2" creationId="{52C2F3BF-4EB4-69DD-E1A1-7BEFA39A8276}"/>
          </ac:spMkLst>
        </pc:spChg>
        <pc:spChg chg="del mod">
          <ac:chgData name="Verbrugge Aline" userId="S::aline.verbrugge@vlaanderen.be::38e90b0a-c2da-403c-be89-d467f5b9de66" providerId="AD" clId="Web-{362EDAD8-08BD-B619-0C32-266D0C63BE62}" dt="2024-02-28T15:18:28.129" v="257"/>
          <ac:spMkLst>
            <pc:docMk/>
            <pc:sldMk cId="0" sldId="296"/>
            <ac:spMk id="3" creationId="{6A1B0F67-0012-9311-489C-1D5C2BCF44A8}"/>
          </ac:spMkLst>
        </pc:spChg>
        <pc:spChg chg="mod">
          <ac:chgData name="Verbrugge Aline" userId="S::aline.verbrugge@vlaanderen.be::38e90b0a-c2da-403c-be89-d467f5b9de66" providerId="AD" clId="Web-{362EDAD8-08BD-B619-0C32-266D0C63BE62}" dt="2024-02-28T15:19:12.148" v="274" actId="1076"/>
          <ac:spMkLst>
            <pc:docMk/>
            <pc:sldMk cId="0" sldId="296"/>
            <ac:spMk id="4" creationId="{665EEF88-5640-19FB-FDF6-312784A2B21A}"/>
          </ac:spMkLst>
        </pc:spChg>
        <pc:spChg chg="mod">
          <ac:chgData name="Verbrugge Aline" userId="S::aline.verbrugge@vlaanderen.be::38e90b0a-c2da-403c-be89-d467f5b9de66" providerId="AD" clId="Web-{362EDAD8-08BD-B619-0C32-266D0C63BE62}" dt="2024-02-28T15:19:07.491" v="273" actId="1076"/>
          <ac:spMkLst>
            <pc:docMk/>
            <pc:sldMk cId="0" sldId="296"/>
            <ac:spMk id="646" creationId="{00000000-0000-0000-0000-000000000000}"/>
          </ac:spMkLst>
        </pc:spChg>
        <pc:spChg chg="mod">
          <ac:chgData name="Verbrugge Aline" userId="S::aline.verbrugge@vlaanderen.be::38e90b0a-c2da-403c-be89-d467f5b9de66" providerId="AD" clId="Web-{362EDAD8-08BD-B619-0C32-266D0C63BE62}" dt="2024-02-28T15:19:04.960" v="272" actId="1076"/>
          <ac:spMkLst>
            <pc:docMk/>
            <pc:sldMk cId="0" sldId="296"/>
            <ac:spMk id="648" creationId="{00000000-0000-0000-0000-000000000000}"/>
          </ac:spMkLst>
        </pc:spChg>
        <pc:spChg chg="mod">
          <ac:chgData name="Verbrugge Aline" userId="S::aline.verbrugge@vlaanderen.be::38e90b0a-c2da-403c-be89-d467f5b9de66" providerId="AD" clId="Web-{362EDAD8-08BD-B619-0C32-266D0C63BE62}" dt="2024-02-28T15:18:42.661" v="261" actId="20577"/>
          <ac:spMkLst>
            <pc:docMk/>
            <pc:sldMk cId="0" sldId="296"/>
            <ac:spMk id="649" creationId="{00000000-0000-0000-0000-000000000000}"/>
          </ac:spMkLst>
        </pc:spChg>
      </pc:sldChg>
      <pc:sldChg chg="del">
        <pc:chgData name="Verbrugge Aline" userId="S::aline.verbrugge@vlaanderen.be::38e90b0a-c2da-403c-be89-d467f5b9de66" providerId="AD" clId="Web-{362EDAD8-08BD-B619-0C32-266D0C63BE62}" dt="2024-02-28T14:26:28.612" v="70"/>
        <pc:sldMkLst>
          <pc:docMk/>
          <pc:sldMk cId="3735525992" sldId="315"/>
        </pc:sldMkLst>
      </pc:sldChg>
      <pc:sldChg chg="del">
        <pc:chgData name="Verbrugge Aline" userId="S::aline.verbrugge@vlaanderen.be::38e90b0a-c2da-403c-be89-d467f5b9de66" providerId="AD" clId="Web-{362EDAD8-08BD-B619-0C32-266D0C63BE62}" dt="2024-02-28T14:26:24.345" v="69"/>
        <pc:sldMkLst>
          <pc:docMk/>
          <pc:sldMk cId="254633298" sldId="320"/>
        </pc:sldMkLst>
      </pc:sldChg>
      <pc:sldChg chg="delCm">
        <pc:chgData name="Verbrugge Aline" userId="S::aline.verbrugge@vlaanderen.be::38e90b0a-c2da-403c-be89-d467f5b9de66" providerId="AD" clId="Web-{362EDAD8-08BD-B619-0C32-266D0C63BE62}" dt="2024-02-28T15:22:27.366" v="298"/>
        <pc:sldMkLst>
          <pc:docMk/>
          <pc:sldMk cId="821667982" sldId="345"/>
        </pc:sldMkLst>
      </pc:sldChg>
      <pc:sldChg chg="modSp">
        <pc:chgData name="Verbrugge Aline" userId="S::aline.verbrugge@vlaanderen.be::38e90b0a-c2da-403c-be89-d467f5b9de66" providerId="AD" clId="Web-{362EDAD8-08BD-B619-0C32-266D0C63BE62}" dt="2024-02-28T14:24:26.448" v="68" actId="20577"/>
        <pc:sldMkLst>
          <pc:docMk/>
          <pc:sldMk cId="1718105881" sldId="354"/>
        </pc:sldMkLst>
        <pc:spChg chg="mod">
          <ac:chgData name="Verbrugge Aline" userId="S::aline.verbrugge@vlaanderen.be::38e90b0a-c2da-403c-be89-d467f5b9de66" providerId="AD" clId="Web-{362EDAD8-08BD-B619-0C32-266D0C63BE62}" dt="2024-02-28T14:24:26.448" v="68" actId="20577"/>
          <ac:spMkLst>
            <pc:docMk/>
            <pc:sldMk cId="1718105881" sldId="354"/>
            <ac:spMk id="14" creationId="{1027074B-25C1-E0A5-EF69-3685F813A63D}"/>
          </ac:spMkLst>
        </pc:spChg>
      </pc:sldChg>
      <pc:sldChg chg="modSp modCm">
        <pc:chgData name="Verbrugge Aline" userId="S::aline.verbrugge@vlaanderen.be::38e90b0a-c2da-403c-be89-d467f5b9de66" providerId="AD" clId="Web-{362EDAD8-08BD-B619-0C32-266D0C63BE62}" dt="2024-02-28T15:17:00.810" v="248" actId="20577"/>
        <pc:sldMkLst>
          <pc:docMk/>
          <pc:sldMk cId="4182493350" sldId="355"/>
        </pc:sldMkLst>
        <pc:spChg chg="mod">
          <ac:chgData name="Verbrugge Aline" userId="S::aline.verbrugge@vlaanderen.be::38e90b0a-c2da-403c-be89-d467f5b9de66" providerId="AD" clId="Web-{362EDAD8-08BD-B619-0C32-266D0C63BE62}" dt="2024-02-28T15:17:00.810" v="248" actId="20577"/>
          <ac:spMkLst>
            <pc:docMk/>
            <pc:sldMk cId="4182493350" sldId="355"/>
            <ac:spMk id="2" creationId="{1236CA67-006F-59DD-3350-8EE0AC0A3D58}"/>
          </ac:spMkLst>
        </pc:spChg>
      </pc:sldChg>
      <pc:sldChg chg="addCm">
        <pc:chgData name="Verbrugge Aline" userId="S::aline.verbrugge@vlaanderen.be::38e90b0a-c2da-403c-be89-d467f5b9de66" providerId="AD" clId="Web-{362EDAD8-08BD-B619-0C32-266D0C63BE62}" dt="2024-02-28T15:22:19.990" v="296"/>
        <pc:sldMkLst>
          <pc:docMk/>
          <pc:sldMk cId="862567890" sldId="359"/>
        </pc:sldMkLst>
      </pc:sldChg>
      <pc:sldChg chg="delCm">
        <pc:chgData name="Verbrugge Aline" userId="S::aline.verbrugge@vlaanderen.be::38e90b0a-c2da-403c-be89-d467f5b9de66" providerId="AD" clId="Web-{362EDAD8-08BD-B619-0C32-266D0C63BE62}" dt="2024-02-28T15:22:43.648" v="300"/>
        <pc:sldMkLst>
          <pc:docMk/>
          <pc:sldMk cId="2194078723" sldId="360"/>
        </pc:sldMkLst>
      </pc:sldChg>
      <pc:sldChg chg="modSp">
        <pc:chgData name="Verbrugge Aline" userId="S::aline.verbrugge@vlaanderen.be::38e90b0a-c2da-403c-be89-d467f5b9de66" providerId="AD" clId="Web-{362EDAD8-08BD-B619-0C32-266D0C63BE62}" dt="2024-02-28T15:19:39.056" v="277" actId="20577"/>
        <pc:sldMkLst>
          <pc:docMk/>
          <pc:sldMk cId="3235000290" sldId="368"/>
        </pc:sldMkLst>
        <pc:spChg chg="mod">
          <ac:chgData name="Verbrugge Aline" userId="S::aline.verbrugge@vlaanderen.be::38e90b0a-c2da-403c-be89-d467f5b9de66" providerId="AD" clId="Web-{362EDAD8-08BD-B619-0C32-266D0C63BE62}" dt="2024-02-28T15:19:39.056" v="277" actId="20577"/>
          <ac:spMkLst>
            <pc:docMk/>
            <pc:sldMk cId="3235000290" sldId="368"/>
            <ac:spMk id="649" creationId="{00000000-0000-0000-0000-000000000000}"/>
          </ac:spMkLst>
        </pc:spChg>
      </pc:sldChg>
      <pc:sldChg chg="modSp add replId">
        <pc:chgData name="Verbrugge Aline" userId="S::aline.verbrugge@vlaanderen.be::38e90b0a-c2da-403c-be89-d467f5b9de66" providerId="AD" clId="Web-{362EDAD8-08BD-B619-0C32-266D0C63BE62}" dt="2024-02-28T15:21:33.799" v="295" actId="20577"/>
        <pc:sldMkLst>
          <pc:docMk/>
          <pc:sldMk cId="3186070291" sldId="371"/>
        </pc:sldMkLst>
        <pc:spChg chg="mod">
          <ac:chgData name="Verbrugge Aline" userId="S::aline.verbrugge@vlaanderen.be::38e90b0a-c2da-403c-be89-d467f5b9de66" providerId="AD" clId="Web-{362EDAD8-08BD-B619-0C32-266D0C63BE62}" dt="2024-02-28T12:38:41.748" v="49" actId="20577"/>
          <ac:spMkLst>
            <pc:docMk/>
            <pc:sldMk cId="3186070291" sldId="371"/>
            <ac:spMk id="2" creationId="{52C2F3BF-4EB4-69DD-E1A1-7BEFA39A8276}"/>
          </ac:spMkLst>
        </pc:spChg>
        <pc:spChg chg="mod">
          <ac:chgData name="Verbrugge Aline" userId="S::aline.verbrugge@vlaanderen.be::38e90b0a-c2da-403c-be89-d467f5b9de66" providerId="AD" clId="Web-{362EDAD8-08BD-B619-0C32-266D0C63BE62}" dt="2024-02-28T12:36:51.306" v="2" actId="20577"/>
          <ac:spMkLst>
            <pc:docMk/>
            <pc:sldMk cId="3186070291" sldId="371"/>
            <ac:spMk id="645" creationId="{00000000-0000-0000-0000-000000000000}"/>
          </ac:spMkLst>
        </pc:spChg>
        <pc:spChg chg="mod">
          <ac:chgData name="Verbrugge Aline" userId="S::aline.verbrugge@vlaanderen.be::38e90b0a-c2da-403c-be89-d467f5b9de66" providerId="AD" clId="Web-{362EDAD8-08BD-B619-0C32-266D0C63BE62}" dt="2024-02-28T12:38:11.106" v="30" actId="20577"/>
          <ac:spMkLst>
            <pc:docMk/>
            <pc:sldMk cId="3186070291" sldId="371"/>
            <ac:spMk id="646" creationId="{00000000-0000-0000-0000-000000000000}"/>
          </ac:spMkLst>
        </pc:spChg>
        <pc:spChg chg="mod">
          <ac:chgData name="Verbrugge Aline" userId="S::aline.verbrugge@vlaanderen.be::38e90b0a-c2da-403c-be89-d467f5b9de66" providerId="AD" clId="Web-{362EDAD8-08BD-B619-0C32-266D0C63BE62}" dt="2024-02-28T15:21:33.799" v="295" actId="20577"/>
          <ac:spMkLst>
            <pc:docMk/>
            <pc:sldMk cId="3186070291" sldId="371"/>
            <ac:spMk id="649" creationId="{00000000-0000-0000-0000-000000000000}"/>
          </ac:spMkLst>
        </pc:spChg>
        <pc:spChg chg="mod">
          <ac:chgData name="Verbrugge Aline" userId="S::aline.verbrugge@vlaanderen.be::38e90b0a-c2da-403c-be89-d467f5b9de66" providerId="AD" clId="Web-{362EDAD8-08BD-B619-0C32-266D0C63BE62}" dt="2024-02-28T12:38:35.357" v="41" actId="20577"/>
          <ac:spMkLst>
            <pc:docMk/>
            <pc:sldMk cId="3186070291" sldId="371"/>
            <ac:spMk id="650" creationId="{00000000-0000-0000-0000-000000000000}"/>
          </ac:spMkLst>
        </pc:spChg>
        <pc:spChg chg="mod">
          <ac:chgData name="Verbrugge Aline" userId="S::aline.verbrugge@vlaanderen.be::38e90b0a-c2da-403c-be89-d467f5b9de66" providerId="AD" clId="Web-{362EDAD8-08BD-B619-0C32-266D0C63BE62}" dt="2024-02-28T12:39:44.860" v="59" actId="20577"/>
          <ac:spMkLst>
            <pc:docMk/>
            <pc:sldMk cId="3186070291" sldId="371"/>
            <ac:spMk id="651" creationId="{00000000-0000-0000-0000-000000000000}"/>
          </ac:spMkLst>
        </pc:spChg>
      </pc:sldChg>
    </pc:docChg>
  </pc:docChgLst>
  <pc:docChgLst>
    <pc:chgData name="Dassonneville Yaron" userId="S::yaron.dassonneville@vlaanderen.be::f00fbc3b-a7c3-459a-b6dd-9db3be5520da" providerId="AD" clId="Web-{7E9187AA-D644-41D7-41B0-94DC504E1F39}"/>
    <pc:docChg chg="modSld">
      <pc:chgData name="Dassonneville Yaron" userId="S::yaron.dassonneville@vlaanderen.be::f00fbc3b-a7c3-459a-b6dd-9db3be5520da" providerId="AD" clId="Web-{7E9187AA-D644-41D7-41B0-94DC504E1F39}" dt="2024-02-13T07:52:21.168" v="2" actId="20577"/>
      <pc:docMkLst>
        <pc:docMk/>
      </pc:docMkLst>
      <pc:sldChg chg="modSp">
        <pc:chgData name="Dassonneville Yaron" userId="S::yaron.dassonneville@vlaanderen.be::f00fbc3b-a7c3-459a-b6dd-9db3be5520da" providerId="AD" clId="Web-{7E9187AA-D644-41D7-41B0-94DC504E1F39}" dt="2024-02-13T07:52:21.168" v="2" actId="20577"/>
        <pc:sldMkLst>
          <pc:docMk/>
          <pc:sldMk cId="0" sldId="256"/>
        </pc:sldMkLst>
        <pc:spChg chg="mod">
          <ac:chgData name="Dassonneville Yaron" userId="S::yaron.dassonneville@vlaanderen.be::f00fbc3b-a7c3-459a-b6dd-9db3be5520da" providerId="AD" clId="Web-{7E9187AA-D644-41D7-41B0-94DC504E1F39}" dt="2024-02-13T07:52:21.168" v="2" actId="20577"/>
          <ac:spMkLst>
            <pc:docMk/>
            <pc:sldMk cId="0" sldId="256"/>
            <ac:spMk id="187" creationId="{00000000-0000-0000-0000-000000000000}"/>
          </ac:spMkLst>
        </pc:spChg>
      </pc:sldChg>
    </pc:docChg>
  </pc:docChgLst>
  <pc:docChgLst>
    <pc:chgData name="Verbrugge Aline" userId="S::aline.verbrugge@vlaanderen.be::38e90b0a-c2da-403c-be89-d467f5b9de66" providerId="AD" clId="Web-{836B4C17-FA44-8221-FDC6-65619F2719EC}"/>
    <pc:docChg chg="modSld">
      <pc:chgData name="Verbrugge Aline" userId="S::aline.verbrugge@vlaanderen.be::38e90b0a-c2da-403c-be89-d467f5b9de66" providerId="AD" clId="Web-{836B4C17-FA44-8221-FDC6-65619F2719EC}" dt="2024-03-28T08:30:15.732" v="10"/>
      <pc:docMkLst>
        <pc:docMk/>
      </pc:docMkLst>
      <pc:sldChg chg="modSp addCm">
        <pc:chgData name="Verbrugge Aline" userId="S::aline.verbrugge@vlaanderen.be::38e90b0a-c2da-403c-be89-d467f5b9de66" providerId="AD" clId="Web-{836B4C17-FA44-8221-FDC6-65619F2719EC}" dt="2024-03-28T08:30:15.732" v="10"/>
        <pc:sldMkLst>
          <pc:docMk/>
          <pc:sldMk cId="30565796" sldId="384"/>
        </pc:sldMkLst>
        <pc:spChg chg="mod">
          <ac:chgData name="Verbrugge Aline" userId="S::aline.verbrugge@vlaanderen.be::38e90b0a-c2da-403c-be89-d467f5b9de66" providerId="AD" clId="Web-{836B4C17-FA44-8221-FDC6-65619F2719EC}" dt="2024-03-28T08:28:11.975" v="9" actId="20577"/>
          <ac:spMkLst>
            <pc:docMk/>
            <pc:sldMk cId="30565796" sldId="384"/>
            <ac:spMk id="854" creationId="{00000000-0000-0000-0000-000000000000}"/>
          </ac:spMkLst>
        </pc:spChg>
      </pc:sldChg>
    </pc:docChg>
  </pc:docChgLst>
  <pc:docChgLst>
    <pc:chgData name="Martens Isabaut" userId="S::isabaut.martens@vlaanderen.be::e09322b7-9ba5-4ec2-b519-a79663da6881" providerId="AD" clId="Web-{A8E6936D-A104-0C82-DF71-1B8F5A185F2C}"/>
    <pc:docChg chg="addSld modSld">
      <pc:chgData name="Martens Isabaut" userId="S::isabaut.martens@vlaanderen.be::e09322b7-9ba5-4ec2-b519-a79663da6881" providerId="AD" clId="Web-{A8E6936D-A104-0C82-DF71-1B8F5A185F2C}" dt="2024-02-20T12:53:09.285" v="50"/>
      <pc:docMkLst>
        <pc:docMk/>
      </pc:docMkLst>
      <pc:sldChg chg="modSp">
        <pc:chgData name="Martens Isabaut" userId="S::isabaut.martens@vlaanderen.be::e09322b7-9ba5-4ec2-b519-a79663da6881" providerId="AD" clId="Web-{A8E6936D-A104-0C82-DF71-1B8F5A185F2C}" dt="2024-02-20T12:53:09.285" v="50"/>
        <pc:sldMkLst>
          <pc:docMk/>
          <pc:sldMk cId="0" sldId="259"/>
        </pc:sldMkLst>
        <pc:graphicFrameChg chg="mod modGraphic">
          <ac:chgData name="Martens Isabaut" userId="S::isabaut.martens@vlaanderen.be::e09322b7-9ba5-4ec2-b519-a79663da6881" providerId="AD" clId="Web-{A8E6936D-A104-0C82-DF71-1B8F5A185F2C}" dt="2024-02-20T12:53:09.285" v="50"/>
          <ac:graphicFrameMkLst>
            <pc:docMk/>
            <pc:sldMk cId="0" sldId="259"/>
            <ac:graphicFrameMk id="226" creationId="{00000000-0000-0000-0000-000000000000}"/>
          </ac:graphicFrameMkLst>
        </pc:graphicFrameChg>
      </pc:sldChg>
      <pc:sldChg chg="mod modShow">
        <pc:chgData name="Martens Isabaut" userId="S::isabaut.martens@vlaanderen.be::e09322b7-9ba5-4ec2-b519-a79663da6881" providerId="AD" clId="Web-{A8E6936D-A104-0C82-DF71-1B8F5A185F2C}" dt="2024-02-20T09:51:37.882" v="39"/>
        <pc:sldMkLst>
          <pc:docMk/>
          <pc:sldMk cId="1273967402" sldId="317"/>
        </pc:sldMkLst>
      </pc:sldChg>
      <pc:sldChg chg="modSp">
        <pc:chgData name="Martens Isabaut" userId="S::isabaut.martens@vlaanderen.be::e09322b7-9ba5-4ec2-b519-a79663da6881" providerId="AD" clId="Web-{A8E6936D-A104-0C82-DF71-1B8F5A185F2C}" dt="2024-02-20T09:48:47.134" v="36" actId="1076"/>
        <pc:sldMkLst>
          <pc:docMk/>
          <pc:sldMk cId="831887773" sldId="318"/>
        </pc:sldMkLst>
        <pc:spChg chg="mod">
          <ac:chgData name="Martens Isabaut" userId="S::isabaut.martens@vlaanderen.be::e09322b7-9ba5-4ec2-b519-a79663da6881" providerId="AD" clId="Web-{A8E6936D-A104-0C82-DF71-1B8F5A185F2C}" dt="2024-02-20T09:48:47.134" v="36" actId="1076"/>
          <ac:spMkLst>
            <pc:docMk/>
            <pc:sldMk cId="831887773" sldId="318"/>
            <ac:spMk id="4" creationId="{AA68EE8A-26C7-9A80-CA98-40AAE8964989}"/>
          </ac:spMkLst>
        </pc:spChg>
        <pc:spChg chg="mod">
          <ac:chgData name="Martens Isabaut" userId="S::isabaut.martens@vlaanderen.be::e09322b7-9ba5-4ec2-b519-a79663da6881" providerId="AD" clId="Web-{A8E6936D-A104-0C82-DF71-1B8F5A185F2C}" dt="2024-02-20T09:48:37.540" v="35"/>
          <ac:spMkLst>
            <pc:docMk/>
            <pc:sldMk cId="831887773" sldId="318"/>
            <ac:spMk id="5" creationId="{A2413CFF-6C76-19BD-AE65-4F4219D6E89B}"/>
          </ac:spMkLst>
        </pc:spChg>
      </pc:sldChg>
      <pc:sldChg chg="modSp mod modShow">
        <pc:chgData name="Martens Isabaut" userId="S::isabaut.martens@vlaanderen.be::e09322b7-9ba5-4ec2-b519-a79663da6881" providerId="AD" clId="Web-{A8E6936D-A104-0C82-DF71-1B8F5A185F2C}" dt="2024-02-20T09:50:49.956" v="37"/>
        <pc:sldMkLst>
          <pc:docMk/>
          <pc:sldMk cId="367583155" sldId="319"/>
        </pc:sldMkLst>
        <pc:graphicFrameChg chg="mod modGraphic">
          <ac:chgData name="Martens Isabaut" userId="S::isabaut.martens@vlaanderen.be::e09322b7-9ba5-4ec2-b519-a79663da6881" providerId="AD" clId="Web-{A8E6936D-A104-0C82-DF71-1B8F5A185F2C}" dt="2024-02-20T09:33:49.783" v="20"/>
          <ac:graphicFrameMkLst>
            <pc:docMk/>
            <pc:sldMk cId="367583155" sldId="319"/>
            <ac:graphicFrameMk id="3" creationId="{2979EB81-E833-CB50-440A-076F539F0EDF}"/>
          </ac:graphicFrameMkLst>
        </pc:graphicFrameChg>
      </pc:sldChg>
      <pc:sldChg chg="add">
        <pc:chgData name="Martens Isabaut" userId="S::isabaut.martens@vlaanderen.be::e09322b7-9ba5-4ec2-b519-a79663da6881" providerId="AD" clId="Web-{A8E6936D-A104-0C82-DF71-1B8F5A185F2C}" dt="2024-02-20T09:51:07.770" v="38"/>
        <pc:sldMkLst>
          <pc:docMk/>
          <pc:sldMk cId="2733910776" sldId="331"/>
        </pc:sldMkLst>
      </pc:sldChg>
      <pc:sldMasterChg chg="addSldLayout">
        <pc:chgData name="Martens Isabaut" userId="S::isabaut.martens@vlaanderen.be::e09322b7-9ba5-4ec2-b519-a79663da6881" providerId="AD" clId="Web-{A8E6936D-A104-0C82-DF71-1B8F5A185F2C}" dt="2024-02-20T09:51:07.770" v="38"/>
        <pc:sldMasterMkLst>
          <pc:docMk/>
          <pc:sldMasterMk cId="0" sldId="2147483648"/>
        </pc:sldMasterMkLst>
        <pc:sldLayoutChg chg="add">
          <pc:chgData name="Martens Isabaut" userId="S::isabaut.martens@vlaanderen.be::e09322b7-9ba5-4ec2-b519-a79663da6881" providerId="AD" clId="Web-{A8E6936D-A104-0C82-DF71-1B8F5A185F2C}" dt="2024-02-20T09:51:07.770" v="38"/>
          <pc:sldLayoutMkLst>
            <pc:docMk/>
            <pc:sldMasterMk cId="0" sldId="2147483648"/>
            <pc:sldLayoutMk cId="147884481" sldId="2147483680"/>
          </pc:sldLayoutMkLst>
        </pc:sldLayoutChg>
      </pc:sldMasterChg>
    </pc:docChg>
  </pc:docChgLst>
  <pc:docChgLst>
    <pc:chgData name="Martens Isabaut" userId="S::isabaut.martens@vlaanderen.be::e09322b7-9ba5-4ec2-b519-a79663da6881" providerId="AD" clId="Web-{7B9E6F7C-7941-B3B0-7125-D4A5B05C0DDF}"/>
    <pc:docChg chg="modSld sldOrd">
      <pc:chgData name="Martens Isabaut" userId="S::isabaut.martens@vlaanderen.be::e09322b7-9ba5-4ec2-b519-a79663da6881" providerId="AD" clId="Web-{7B9E6F7C-7941-B3B0-7125-D4A5B05C0DDF}" dt="2024-02-22T17:04:53.185" v="72"/>
      <pc:docMkLst>
        <pc:docMk/>
      </pc:docMkLst>
      <pc:sldChg chg="modSp mod modShow addCm">
        <pc:chgData name="Martens Isabaut" userId="S::isabaut.martens@vlaanderen.be::e09322b7-9ba5-4ec2-b519-a79663da6881" providerId="AD" clId="Web-{7B9E6F7C-7941-B3B0-7125-D4A5B05C0DDF}" dt="2024-02-22T17:04:53.185" v="72"/>
        <pc:sldMkLst>
          <pc:docMk/>
          <pc:sldMk cId="3735525992" sldId="315"/>
        </pc:sldMkLst>
        <pc:spChg chg="mod">
          <ac:chgData name="Martens Isabaut" userId="S::isabaut.martens@vlaanderen.be::e09322b7-9ba5-4ec2-b519-a79663da6881" providerId="AD" clId="Web-{7B9E6F7C-7941-B3B0-7125-D4A5B05C0DDF}" dt="2024-02-22T16:35:16.719" v="4" actId="1076"/>
          <ac:spMkLst>
            <pc:docMk/>
            <pc:sldMk cId="3735525992" sldId="315"/>
            <ac:spMk id="8" creationId="{484E491A-CCFA-07A5-AAFA-073994DD3B9C}"/>
          </ac:spMkLst>
        </pc:spChg>
        <pc:spChg chg="mod">
          <ac:chgData name="Martens Isabaut" userId="S::isabaut.martens@vlaanderen.be::e09322b7-9ba5-4ec2-b519-a79663da6881" providerId="AD" clId="Web-{7B9E6F7C-7941-B3B0-7125-D4A5B05C0DDF}" dt="2024-02-22T16:57:45.611" v="49" actId="20577"/>
          <ac:spMkLst>
            <pc:docMk/>
            <pc:sldMk cId="3735525992" sldId="315"/>
            <ac:spMk id="14" creationId="{1027074B-25C1-E0A5-EF69-3685F813A63D}"/>
          </ac:spMkLst>
        </pc:spChg>
      </pc:sldChg>
      <pc:sldChg chg="mod modShow">
        <pc:chgData name="Martens Isabaut" userId="S::isabaut.martens@vlaanderen.be::e09322b7-9ba5-4ec2-b519-a79663da6881" providerId="AD" clId="Web-{7B9E6F7C-7941-B3B0-7125-D4A5B05C0DDF}" dt="2024-02-22T16:34:30.842" v="0"/>
        <pc:sldMkLst>
          <pc:docMk/>
          <pc:sldMk cId="1292254193" sldId="353"/>
        </pc:sldMkLst>
      </pc:sldChg>
      <pc:sldChg chg="modSp">
        <pc:chgData name="Martens Isabaut" userId="S::isabaut.martens@vlaanderen.be::e09322b7-9ba5-4ec2-b519-a79663da6881" providerId="AD" clId="Web-{7B9E6F7C-7941-B3B0-7125-D4A5B05C0DDF}" dt="2024-02-22T16:36:00.361" v="7" actId="1076"/>
        <pc:sldMkLst>
          <pc:docMk/>
          <pc:sldMk cId="1718105881" sldId="354"/>
        </pc:sldMkLst>
        <pc:spChg chg="mod">
          <ac:chgData name="Martens Isabaut" userId="S::isabaut.martens@vlaanderen.be::e09322b7-9ba5-4ec2-b519-a79663da6881" providerId="AD" clId="Web-{7B9E6F7C-7941-B3B0-7125-D4A5B05C0DDF}" dt="2024-02-22T16:36:00.361" v="7" actId="1076"/>
          <ac:spMkLst>
            <pc:docMk/>
            <pc:sldMk cId="1718105881" sldId="354"/>
            <ac:spMk id="8" creationId="{F5F82D04-D6CF-F962-7B9E-E35C1458B8B3}"/>
          </ac:spMkLst>
        </pc:spChg>
      </pc:sldChg>
      <pc:sldChg chg="modSp ord">
        <pc:chgData name="Martens Isabaut" userId="S::isabaut.martens@vlaanderen.be::e09322b7-9ba5-4ec2-b519-a79663da6881" providerId="AD" clId="Web-{7B9E6F7C-7941-B3B0-7125-D4A5B05C0DDF}" dt="2024-02-22T17:04:41.200" v="71" actId="1076"/>
        <pc:sldMkLst>
          <pc:docMk/>
          <pc:sldMk cId="214547123" sldId="369"/>
        </pc:sldMkLst>
        <pc:spChg chg="mod">
          <ac:chgData name="Martens Isabaut" userId="S::isabaut.martens@vlaanderen.be::e09322b7-9ba5-4ec2-b519-a79663da6881" providerId="AD" clId="Web-{7B9E6F7C-7941-B3B0-7125-D4A5B05C0DDF}" dt="2024-02-22T16:56:46.779" v="47" actId="1076"/>
          <ac:spMkLst>
            <pc:docMk/>
            <pc:sldMk cId="214547123" sldId="369"/>
            <ac:spMk id="8" creationId="{484E491A-CCFA-07A5-AAFA-073994DD3B9C}"/>
          </ac:spMkLst>
        </pc:spChg>
        <pc:spChg chg="mod">
          <ac:chgData name="Martens Isabaut" userId="S::isabaut.martens@vlaanderen.be::e09322b7-9ba5-4ec2-b519-a79663da6881" providerId="AD" clId="Web-{7B9E6F7C-7941-B3B0-7125-D4A5B05C0DDF}" dt="2024-02-22T17:04:41.200" v="71" actId="1076"/>
          <ac:spMkLst>
            <pc:docMk/>
            <pc:sldMk cId="214547123" sldId="369"/>
            <ac:spMk id="14" creationId="{1027074B-25C1-E0A5-EF69-3685F813A63D}"/>
          </ac:spMkLst>
        </pc:spChg>
      </pc:sldChg>
    </pc:docChg>
  </pc:docChgLst>
  <pc:docChgLst>
    <pc:chgData name="de Vleeschauwer Els" userId="S::els.devleeschauwer@vlaanderen.be::2d321c84-e993-4a42-9a87-c8a01c2ae84c" providerId="AD" clId="Web-{748FDF40-CB98-B9F7-7910-488E0E46495C}"/>
    <pc:docChg chg="">
      <pc:chgData name="de Vleeschauwer Els" userId="S::els.devleeschauwer@vlaanderen.be::2d321c84-e993-4a42-9a87-c8a01c2ae84c" providerId="AD" clId="Web-{748FDF40-CB98-B9F7-7910-488E0E46495C}" dt="2024-03-27T15:34:08.967" v="0"/>
      <pc:docMkLst>
        <pc:docMk/>
      </pc:docMkLst>
      <pc:sldChg chg="addCm">
        <pc:chgData name="de Vleeschauwer Els" userId="S::els.devleeschauwer@vlaanderen.be::2d321c84-e993-4a42-9a87-c8a01c2ae84c" providerId="AD" clId="Web-{748FDF40-CB98-B9F7-7910-488E0E46495C}" dt="2024-03-27T15:34:08.967" v="0"/>
        <pc:sldMkLst>
          <pc:docMk/>
          <pc:sldMk cId="2194078723" sldId="36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24-03-27T08:34:08.967" idx="1">
    <p:pos x="10" y="10"/>
    <p:text>Ik heb zeker vragen over het uitwerken van punt 2 tem 6. Het lijkt mij eventueel mogelijk om de persoon nader te omschrijven adhv codelijsten, maar het lijkt mij zeer vergaand om deze punten in detail uit te werken.  Tot nu toe hebben wij ons vooral geconcentreerd op de mogelijkheid om schulden in kaart te brengen en daar overzichten van te maken. Dit zou dus morgen zeker moeten uitgeklaard worden.</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24-03-27T05:13:02.256" idx="31">
    <p:pos x="837" y="202"/>
    <p:text>ook bundelen van schulden opnemen</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24-02-22T04:25:51.953" idx="16">
    <p:pos x="905" y="1577"/>
    <p:text>zinnen beter verklaren?
</p:text>
    <p:extLst>
      <p:ext uri="{C676402C-5697-4E1C-873F-D02D1690AC5C}">
        <p15:threadingInfo xmlns:p15="http://schemas.microsoft.com/office/powerpoint/2012/main" timeZoneBias="480"/>
      </p:ext>
    </p:extLst>
  </p:cm>
  <p:cm authorId="5" dt="2024-02-28T07:22:19.990" idx="28">
    <p:pos x="905" y="1673"/>
    <p:text>Businesspartner?
</p:text>
    <p:extLst>
      <p:ext uri="{C676402C-5697-4E1C-873F-D02D1690AC5C}">
        <p15:threadingInfo xmlns:p15="http://schemas.microsoft.com/office/powerpoint/2012/main" timeZoneBias="480">
          <p15:parentCm authorId="5" idx="1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24-03-27T09:20:22.718" idx="32">
    <p:pos x="3368" y="152"/>
    <p:text>https://docs.google.com/spreadsheets/d/1abDXTPWqlnf9_JMMasVk6-sxPUiDqQ8J/edit#gid=336440088​
</p:text>
    <p:extLst>
      <p:ext uri="{C676402C-5697-4E1C-873F-D02D1690AC5C}">
        <p15:threadingInfo xmlns:p15="http://schemas.microsoft.com/office/powerpoint/2012/main" timeZoneBias="420"/>
      </p:ext>
    </p:extLst>
  </p:cm>
  <p:cm authorId="5" dt="2024-03-28T00:45:33.733" idx="33">
    <p:pos x="5375" y="670"/>
    <p:text>Stad Zulte streeft naar het verminderen van administratieve kosten en het verbeteren van de schuldinning door het mogelijk te maken om schulden te consolideren en individuele kosten i.v.m. schuldvorderingen kunnen samengenomen worden.​
</p:text>
    <p:extLst>
      <p:ext uri="{C676402C-5697-4E1C-873F-D02D1690AC5C}">
        <p15:threadingInfo xmlns:p15="http://schemas.microsoft.com/office/powerpoint/2012/main" timeZoneBias="420"/>
      </p:ext>
    </p:extLst>
  </p:cm>
  <p:cm authorId="5" dt="2024-03-28T01:30:15.732" idx="34">
    <p:pos x="675" y="197"/>
    <p:text>hoe willen we hen analyseren om tot een bepaalde inschatting te komen - parameters bepalen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24-02-22T02:31:37.635" idx="12">
    <p:pos x="5945" y="104"/>
    <p:text>clusters van post-its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24-02-22T02:46:42.541" idx="15">
    <p:pos x="1480" y="749"/>
    <p:text>github aanmaken?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682c75e5e_0_1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27682c75e5e_0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buNone/>
            </a:pPr>
            <a:r>
              <a:rPr lang="en-US"/>
              <a:t>Om </a:t>
            </a:r>
            <a:r>
              <a:rPr lang="en-US" err="1"/>
              <a:t>dit</a:t>
            </a:r>
            <a:r>
              <a:rPr lang="en-US"/>
              <a:t> op </a:t>
            </a:r>
            <a:r>
              <a:rPr lang="en-US" err="1"/>
              <a:t>een</a:t>
            </a:r>
            <a:r>
              <a:rPr lang="en-US"/>
              <a:t> </a:t>
            </a:r>
            <a:r>
              <a:rPr lang="en-US" err="1"/>
              <a:t>begrijpelijke</a:t>
            </a:r>
            <a:r>
              <a:rPr lang="en-US"/>
              <a:t> </a:t>
            </a:r>
            <a:r>
              <a:rPr lang="en-US" err="1"/>
              <a:t>manier</a:t>
            </a:r>
            <a:r>
              <a:rPr lang="en-US"/>
              <a:t> </a:t>
            </a:r>
            <a:r>
              <a:rPr lang="en-US" err="1"/>
              <a:t>uit</a:t>
            </a:r>
            <a:r>
              <a:rPr lang="en-US"/>
              <a:t> </a:t>
            </a:r>
            <a:r>
              <a:rPr lang="en-US" err="1"/>
              <a:t>te</a:t>
            </a:r>
            <a:r>
              <a:rPr lang="en-US"/>
              <a:t> </a:t>
            </a:r>
            <a:r>
              <a:rPr lang="en-US" err="1"/>
              <a:t>leggen</a:t>
            </a:r>
            <a:r>
              <a:rPr lang="en-US"/>
              <a:t> </a:t>
            </a:r>
            <a:r>
              <a:rPr lang="en-US" err="1"/>
              <a:t>heb</a:t>
            </a:r>
            <a:r>
              <a:rPr lang="en-US"/>
              <a:t> </a:t>
            </a:r>
            <a:r>
              <a:rPr lang="en-US" err="1"/>
              <a:t>ik</a:t>
            </a:r>
            <a:r>
              <a:rPr lang="en-US"/>
              <a:t> </a:t>
            </a:r>
            <a:r>
              <a:rPr lang="en-US" err="1"/>
              <a:t>deze</a:t>
            </a:r>
            <a:r>
              <a:rPr lang="en-US"/>
              <a:t> </a:t>
            </a:r>
            <a:r>
              <a:rPr lang="en-US" err="1"/>
              <a:t>afbeelding</a:t>
            </a:r>
            <a:r>
              <a:rPr lang="en-US"/>
              <a:t> mee </a:t>
            </a:r>
            <a:r>
              <a:rPr lang="en-US" err="1"/>
              <a:t>gebracht</a:t>
            </a:r>
            <a:r>
              <a:rPr lang="en-US"/>
              <a:t>.</a:t>
            </a:r>
          </a:p>
          <a:p>
            <a:pPr>
              <a:buNone/>
            </a:pPr>
            <a:endParaRPr lang="en-US"/>
          </a:p>
          <a:p>
            <a:pPr>
              <a:buNone/>
            </a:pPr>
            <a:r>
              <a:rPr lang="en-US"/>
              <a:t>Stel je </a:t>
            </a:r>
            <a:r>
              <a:rPr lang="en-US" err="1"/>
              <a:t>voor</a:t>
            </a:r>
            <a:r>
              <a:rPr lang="en-US"/>
              <a:t> </a:t>
            </a:r>
            <a:r>
              <a:rPr lang="en-US" err="1"/>
              <a:t>dat</a:t>
            </a:r>
            <a:r>
              <a:rPr lang="en-US"/>
              <a:t> je </a:t>
            </a:r>
            <a:r>
              <a:rPr lang="en-US" err="1"/>
              <a:t>een</a:t>
            </a:r>
            <a:r>
              <a:rPr lang="en-US"/>
              <a:t> </a:t>
            </a:r>
            <a:r>
              <a:rPr lang="en-US" err="1"/>
              <a:t>groep</a:t>
            </a:r>
            <a:r>
              <a:rPr lang="en-US"/>
              <a:t> </a:t>
            </a:r>
            <a:r>
              <a:rPr lang="en-US" err="1"/>
              <a:t>mensen</a:t>
            </a:r>
            <a:r>
              <a:rPr lang="en-US"/>
              <a:t> </a:t>
            </a:r>
            <a:r>
              <a:rPr lang="en-US" err="1"/>
              <a:t>hebt</a:t>
            </a:r>
            <a:r>
              <a:rPr lang="en-US"/>
              <a:t> die </a:t>
            </a:r>
            <a:r>
              <a:rPr lang="en-US" err="1"/>
              <a:t>nog</a:t>
            </a:r>
            <a:r>
              <a:rPr lang="en-US"/>
              <a:t> nooit </a:t>
            </a:r>
            <a:r>
              <a:rPr lang="en-US" err="1"/>
              <a:t>een</a:t>
            </a:r>
            <a:r>
              <a:rPr lang="en-US"/>
              <a:t> olifant </a:t>
            </a:r>
            <a:r>
              <a:rPr lang="en-US" err="1"/>
              <a:t>hebben</a:t>
            </a:r>
            <a:r>
              <a:rPr lang="en-US"/>
              <a:t> </a:t>
            </a:r>
            <a:r>
              <a:rPr lang="en-US" err="1"/>
              <a:t>gezien</a:t>
            </a:r>
            <a:r>
              <a:rPr lang="en-US"/>
              <a:t>. Om hen </a:t>
            </a:r>
            <a:r>
              <a:rPr lang="en-US" err="1"/>
              <a:t>een</a:t>
            </a:r>
            <a:r>
              <a:rPr lang="en-US"/>
              <a:t> idee </a:t>
            </a:r>
            <a:r>
              <a:rPr lang="en-US" err="1"/>
              <a:t>te</a:t>
            </a:r>
            <a:r>
              <a:rPr lang="en-US"/>
              <a:t> </a:t>
            </a:r>
            <a:r>
              <a:rPr lang="en-US" err="1"/>
              <a:t>geven</a:t>
            </a:r>
            <a:r>
              <a:rPr lang="en-US"/>
              <a:t> van hoe </a:t>
            </a:r>
            <a:r>
              <a:rPr lang="en-US" err="1"/>
              <a:t>een</a:t>
            </a:r>
            <a:r>
              <a:rPr lang="en-US"/>
              <a:t> olifant </a:t>
            </a:r>
            <a:r>
              <a:rPr lang="en-US" err="1"/>
              <a:t>eruitziet</a:t>
            </a:r>
            <a:r>
              <a:rPr lang="en-US"/>
              <a:t>, </a:t>
            </a:r>
            <a:r>
              <a:rPr lang="en-US" err="1"/>
              <a:t>besluit</a:t>
            </a:r>
            <a:r>
              <a:rPr lang="en-US"/>
              <a:t> je om ze </a:t>
            </a:r>
            <a:r>
              <a:rPr lang="en-US" err="1"/>
              <a:t>te</a:t>
            </a:r>
            <a:r>
              <a:rPr lang="en-US"/>
              <a:t> </a:t>
            </a:r>
            <a:r>
              <a:rPr lang="en-US" err="1"/>
              <a:t>blinddoeken</a:t>
            </a:r>
            <a:r>
              <a:rPr lang="en-US"/>
              <a:t> </a:t>
            </a:r>
            <a:r>
              <a:rPr lang="en-US" err="1"/>
              <a:t>en</a:t>
            </a:r>
            <a:r>
              <a:rPr lang="en-US"/>
              <a:t> ze elk </a:t>
            </a:r>
            <a:r>
              <a:rPr lang="en-US" err="1"/>
              <a:t>een</a:t>
            </a:r>
            <a:r>
              <a:rPr lang="en-US"/>
              <a:t> </a:t>
            </a:r>
            <a:r>
              <a:rPr lang="en-US" err="1"/>
              <a:t>deel</a:t>
            </a:r>
            <a:r>
              <a:rPr lang="en-US"/>
              <a:t> van de olifant </a:t>
            </a:r>
            <a:r>
              <a:rPr lang="en-US" err="1"/>
              <a:t>te</a:t>
            </a:r>
            <a:r>
              <a:rPr lang="en-US"/>
              <a:t> laten </a:t>
            </a:r>
            <a:r>
              <a:rPr lang="en-US" err="1"/>
              <a:t>voelen</a:t>
            </a:r>
            <a:r>
              <a:rPr lang="en-US"/>
              <a:t>. </a:t>
            </a:r>
            <a:r>
              <a:rPr lang="en-US" err="1"/>
              <a:t>Vervolgens</a:t>
            </a:r>
            <a:r>
              <a:rPr lang="en-US"/>
              <a:t> </a:t>
            </a:r>
            <a:r>
              <a:rPr lang="en-US" err="1"/>
              <a:t>vraag</a:t>
            </a:r>
            <a:r>
              <a:rPr lang="en-US"/>
              <a:t> je hen om </a:t>
            </a:r>
            <a:r>
              <a:rPr lang="en-US" err="1"/>
              <a:t>te</a:t>
            </a:r>
            <a:r>
              <a:rPr lang="en-US"/>
              <a:t> </a:t>
            </a:r>
            <a:r>
              <a:rPr lang="en-US" err="1"/>
              <a:t>beschrijven</a:t>
            </a:r>
            <a:r>
              <a:rPr lang="en-US"/>
              <a:t> wat ze </a:t>
            </a:r>
            <a:r>
              <a:rPr lang="en-US" err="1"/>
              <a:t>denken</a:t>
            </a:r>
            <a:r>
              <a:rPr lang="en-US"/>
              <a:t> </a:t>
            </a:r>
            <a:r>
              <a:rPr lang="en-US" err="1"/>
              <a:t>dat</a:t>
            </a:r>
            <a:r>
              <a:rPr lang="en-US"/>
              <a:t> </a:t>
            </a:r>
            <a:r>
              <a:rPr lang="en-US" err="1"/>
              <a:t>een</a:t>
            </a:r>
            <a:r>
              <a:rPr lang="en-US"/>
              <a:t> olifant is, </a:t>
            </a:r>
            <a:r>
              <a:rPr lang="en-US" err="1"/>
              <a:t>gebaseerd</a:t>
            </a:r>
            <a:r>
              <a:rPr lang="en-US"/>
              <a:t> op </a:t>
            </a:r>
            <a:r>
              <a:rPr lang="en-US" err="1"/>
              <a:t>hun</a:t>
            </a:r>
            <a:r>
              <a:rPr lang="en-US"/>
              <a:t> </a:t>
            </a:r>
            <a:r>
              <a:rPr lang="en-US" err="1"/>
              <a:t>aanraking</a:t>
            </a:r>
            <a:r>
              <a:rPr lang="en-US"/>
              <a:t>.</a:t>
            </a:r>
          </a:p>
          <a:p>
            <a:pPr>
              <a:buNone/>
            </a:pPr>
            <a:r>
              <a:rPr lang="en-US"/>
              <a:t>De </a:t>
            </a:r>
            <a:r>
              <a:rPr lang="en-US" err="1"/>
              <a:t>persoon</a:t>
            </a:r>
            <a:r>
              <a:rPr lang="en-US"/>
              <a:t> die de </a:t>
            </a:r>
            <a:r>
              <a:rPr lang="en-US" err="1"/>
              <a:t>slurf</a:t>
            </a:r>
            <a:r>
              <a:rPr lang="en-US"/>
              <a:t> van de olifant </a:t>
            </a:r>
            <a:r>
              <a:rPr lang="en-US" err="1"/>
              <a:t>voelt</a:t>
            </a:r>
            <a:r>
              <a:rPr lang="en-US"/>
              <a:t>, </a:t>
            </a:r>
            <a:r>
              <a:rPr lang="en-US" err="1"/>
              <a:t>zal</a:t>
            </a:r>
            <a:r>
              <a:rPr lang="en-US"/>
              <a:t> </a:t>
            </a:r>
            <a:r>
              <a:rPr lang="en-US" err="1"/>
              <a:t>zeggen</a:t>
            </a:r>
            <a:r>
              <a:rPr lang="en-US"/>
              <a:t> </a:t>
            </a:r>
            <a:r>
              <a:rPr lang="en-US" err="1"/>
              <a:t>dat</a:t>
            </a:r>
            <a:r>
              <a:rPr lang="en-US"/>
              <a:t> </a:t>
            </a:r>
            <a:r>
              <a:rPr lang="en-US" err="1"/>
              <a:t>een</a:t>
            </a:r>
            <a:r>
              <a:rPr lang="en-US"/>
              <a:t> olifant lang </a:t>
            </a:r>
            <a:r>
              <a:rPr lang="en-US" err="1"/>
              <a:t>en</a:t>
            </a:r>
            <a:r>
              <a:rPr lang="en-US"/>
              <a:t> </a:t>
            </a:r>
            <a:r>
              <a:rPr lang="en-US" err="1"/>
              <a:t>flexibel</a:t>
            </a:r>
            <a:r>
              <a:rPr lang="en-US"/>
              <a:t> is, </a:t>
            </a:r>
            <a:r>
              <a:rPr lang="en-US" err="1"/>
              <a:t>misschien</a:t>
            </a:r>
            <a:r>
              <a:rPr lang="en-US"/>
              <a:t> </a:t>
            </a:r>
            <a:r>
              <a:rPr lang="en-US" err="1"/>
              <a:t>zelfs</a:t>
            </a:r>
            <a:r>
              <a:rPr lang="en-US"/>
              <a:t> </a:t>
            </a:r>
            <a:r>
              <a:rPr lang="en-US" err="1"/>
              <a:t>vergelijkbaar</a:t>
            </a:r>
            <a:r>
              <a:rPr lang="en-US"/>
              <a:t> met </a:t>
            </a:r>
            <a:r>
              <a:rPr lang="en-US" err="1"/>
              <a:t>een</a:t>
            </a:r>
            <a:r>
              <a:rPr lang="en-US"/>
              <a:t> slang. </a:t>
            </a:r>
            <a:r>
              <a:rPr lang="en-US" err="1"/>
              <a:t>Degene</a:t>
            </a:r>
            <a:r>
              <a:rPr lang="en-US"/>
              <a:t> die de </a:t>
            </a:r>
            <a:r>
              <a:rPr lang="en-US" err="1"/>
              <a:t>poten</a:t>
            </a:r>
            <a:r>
              <a:rPr lang="en-US"/>
              <a:t> </a:t>
            </a:r>
            <a:r>
              <a:rPr lang="en-US" err="1"/>
              <a:t>voelt</a:t>
            </a:r>
            <a:r>
              <a:rPr lang="en-US"/>
              <a:t>, </a:t>
            </a:r>
            <a:r>
              <a:rPr lang="en-US" err="1"/>
              <a:t>zal</a:t>
            </a:r>
            <a:r>
              <a:rPr lang="en-US"/>
              <a:t> </a:t>
            </a:r>
            <a:r>
              <a:rPr lang="en-US" err="1"/>
              <a:t>zeggen</a:t>
            </a:r>
            <a:r>
              <a:rPr lang="en-US"/>
              <a:t> </a:t>
            </a:r>
            <a:r>
              <a:rPr lang="en-US" err="1"/>
              <a:t>dat</a:t>
            </a:r>
            <a:r>
              <a:rPr lang="en-US"/>
              <a:t> </a:t>
            </a:r>
            <a:r>
              <a:rPr lang="en-US" err="1"/>
              <a:t>een</a:t>
            </a:r>
            <a:r>
              <a:rPr lang="en-US"/>
              <a:t> olifant </a:t>
            </a:r>
            <a:r>
              <a:rPr lang="en-US" err="1"/>
              <a:t>stevig</a:t>
            </a:r>
            <a:r>
              <a:rPr lang="en-US"/>
              <a:t> </a:t>
            </a:r>
            <a:r>
              <a:rPr lang="en-US" err="1"/>
              <a:t>en</a:t>
            </a:r>
            <a:r>
              <a:rPr lang="en-US"/>
              <a:t> </a:t>
            </a:r>
            <a:r>
              <a:rPr lang="en-US" err="1"/>
              <a:t>krachtig</a:t>
            </a:r>
            <a:r>
              <a:rPr lang="en-US"/>
              <a:t> is, </a:t>
            </a:r>
            <a:r>
              <a:rPr lang="en-US" err="1"/>
              <a:t>zoals</a:t>
            </a:r>
            <a:r>
              <a:rPr lang="en-US"/>
              <a:t> </a:t>
            </a:r>
            <a:r>
              <a:rPr lang="en-US" err="1"/>
              <a:t>een</a:t>
            </a:r>
            <a:r>
              <a:rPr lang="en-US"/>
              <a:t> </a:t>
            </a:r>
            <a:r>
              <a:rPr lang="en-US" err="1"/>
              <a:t>boomstam</a:t>
            </a:r>
            <a:r>
              <a:rPr lang="en-US"/>
              <a:t>. En </a:t>
            </a:r>
            <a:r>
              <a:rPr lang="en-US" err="1"/>
              <a:t>degene</a:t>
            </a:r>
            <a:r>
              <a:rPr lang="en-US"/>
              <a:t> die de </a:t>
            </a:r>
            <a:r>
              <a:rPr lang="en-US" err="1"/>
              <a:t>oren</a:t>
            </a:r>
            <a:r>
              <a:rPr lang="en-US"/>
              <a:t> </a:t>
            </a:r>
            <a:r>
              <a:rPr lang="en-US" err="1"/>
              <a:t>voelt</a:t>
            </a:r>
            <a:r>
              <a:rPr lang="en-US"/>
              <a:t>, </a:t>
            </a:r>
            <a:r>
              <a:rPr lang="en-US" err="1"/>
              <a:t>zal</a:t>
            </a:r>
            <a:r>
              <a:rPr lang="en-US"/>
              <a:t> </a:t>
            </a:r>
            <a:r>
              <a:rPr lang="en-US" err="1"/>
              <a:t>zeggen</a:t>
            </a:r>
            <a:r>
              <a:rPr lang="en-US"/>
              <a:t> </a:t>
            </a:r>
            <a:r>
              <a:rPr lang="en-US" err="1"/>
              <a:t>dat</a:t>
            </a:r>
            <a:r>
              <a:rPr lang="en-US"/>
              <a:t> </a:t>
            </a:r>
            <a:r>
              <a:rPr lang="en-US" err="1"/>
              <a:t>een</a:t>
            </a:r>
            <a:r>
              <a:rPr lang="en-US"/>
              <a:t> olifant </a:t>
            </a:r>
            <a:r>
              <a:rPr lang="en-US" err="1"/>
              <a:t>groot</a:t>
            </a:r>
            <a:r>
              <a:rPr lang="en-US"/>
              <a:t> </a:t>
            </a:r>
            <a:r>
              <a:rPr lang="en-US" err="1"/>
              <a:t>en</a:t>
            </a:r>
            <a:r>
              <a:rPr lang="en-US"/>
              <a:t> dun is, </a:t>
            </a:r>
            <a:r>
              <a:rPr lang="en-US" err="1"/>
              <a:t>vergelijkbaar</a:t>
            </a:r>
            <a:r>
              <a:rPr lang="en-US"/>
              <a:t> met </a:t>
            </a:r>
            <a:r>
              <a:rPr lang="en-US" err="1"/>
              <a:t>een</a:t>
            </a:r>
            <a:r>
              <a:rPr lang="en-US"/>
              <a:t> </a:t>
            </a:r>
            <a:r>
              <a:rPr lang="en-US" err="1"/>
              <a:t>waaier</a:t>
            </a:r>
            <a:r>
              <a:rPr lang="en-US"/>
              <a:t>.</a:t>
            </a:r>
          </a:p>
          <a:p>
            <a:pPr>
              <a:buNone/>
            </a:pPr>
            <a:r>
              <a:rPr lang="en-US" b="1"/>
              <a:t>Nu, </a:t>
            </a:r>
            <a:r>
              <a:rPr lang="en-US" b="1" err="1"/>
              <a:t>als</a:t>
            </a:r>
            <a:r>
              <a:rPr lang="en-US" b="1"/>
              <a:t> je </a:t>
            </a:r>
            <a:r>
              <a:rPr lang="en-US" b="1" err="1"/>
              <a:t>deze</a:t>
            </a:r>
            <a:r>
              <a:rPr lang="en-US" b="1"/>
              <a:t> </a:t>
            </a:r>
            <a:r>
              <a:rPr lang="en-US" b="1" err="1"/>
              <a:t>mensen</a:t>
            </a:r>
            <a:r>
              <a:rPr lang="en-US" b="1"/>
              <a:t> </a:t>
            </a:r>
            <a:r>
              <a:rPr lang="en-US" b="1" err="1"/>
              <a:t>zou</a:t>
            </a:r>
            <a:r>
              <a:rPr lang="en-US" b="1"/>
              <a:t> </a:t>
            </a:r>
            <a:r>
              <a:rPr lang="en-US" b="1" err="1"/>
              <a:t>vragen</a:t>
            </a:r>
            <a:r>
              <a:rPr lang="en-US" b="1"/>
              <a:t> om </a:t>
            </a:r>
            <a:r>
              <a:rPr lang="en-US" b="1" err="1"/>
              <a:t>samen</a:t>
            </a:r>
            <a:r>
              <a:rPr lang="en-US" b="1"/>
              <a:t> </a:t>
            </a:r>
            <a:r>
              <a:rPr lang="en-US" b="1" err="1"/>
              <a:t>te</a:t>
            </a:r>
            <a:r>
              <a:rPr lang="en-US" b="1"/>
              <a:t> </a:t>
            </a:r>
            <a:r>
              <a:rPr lang="en-US" b="1" err="1"/>
              <a:t>werken</a:t>
            </a:r>
            <a:r>
              <a:rPr lang="en-US" b="1"/>
              <a:t> </a:t>
            </a:r>
            <a:r>
              <a:rPr lang="en-US" b="1" err="1"/>
              <a:t>en</a:t>
            </a:r>
            <a:r>
              <a:rPr lang="en-US" b="1"/>
              <a:t> </a:t>
            </a:r>
            <a:r>
              <a:rPr lang="en-US" b="1" err="1"/>
              <a:t>een</a:t>
            </a:r>
            <a:r>
              <a:rPr lang="en-US" b="1"/>
              <a:t> </a:t>
            </a:r>
            <a:r>
              <a:rPr lang="en-US" b="1" err="1"/>
              <a:t>volledig</a:t>
            </a:r>
            <a:r>
              <a:rPr lang="en-US" b="1"/>
              <a:t> </a:t>
            </a:r>
            <a:r>
              <a:rPr lang="en-US" b="1" err="1"/>
              <a:t>beeld</a:t>
            </a:r>
            <a:r>
              <a:rPr lang="en-US" b="1"/>
              <a:t> van </a:t>
            </a:r>
            <a:r>
              <a:rPr lang="en-US" b="1" err="1"/>
              <a:t>een</a:t>
            </a:r>
            <a:r>
              <a:rPr lang="en-US" b="1"/>
              <a:t> olifant </a:t>
            </a:r>
            <a:r>
              <a:rPr lang="en-US" b="1" err="1"/>
              <a:t>te</a:t>
            </a:r>
            <a:r>
              <a:rPr lang="en-US" b="1"/>
              <a:t> </a:t>
            </a:r>
            <a:r>
              <a:rPr lang="en-US" b="1" err="1"/>
              <a:t>creëren</a:t>
            </a:r>
            <a:r>
              <a:rPr lang="en-US" b="1"/>
              <a:t>, </a:t>
            </a:r>
            <a:r>
              <a:rPr lang="en-US" b="1" err="1"/>
              <a:t>zouden</a:t>
            </a:r>
            <a:r>
              <a:rPr lang="en-US" b="1"/>
              <a:t> ze </a:t>
            </a:r>
            <a:r>
              <a:rPr lang="en-US" b="1" err="1"/>
              <a:t>waarschijnlijk</a:t>
            </a:r>
            <a:r>
              <a:rPr lang="en-US" b="1"/>
              <a:t> </a:t>
            </a:r>
            <a:r>
              <a:rPr lang="en-US" b="1" err="1"/>
              <a:t>moeite</a:t>
            </a:r>
            <a:r>
              <a:rPr lang="en-US" b="1"/>
              <a:t> </a:t>
            </a:r>
            <a:r>
              <a:rPr lang="en-US" b="1" err="1"/>
              <a:t>hebben</a:t>
            </a:r>
            <a:r>
              <a:rPr lang="en-US" b="1"/>
              <a:t>. Ze </a:t>
            </a:r>
            <a:r>
              <a:rPr lang="en-US" b="1" err="1"/>
              <a:t>hebben</a:t>
            </a:r>
            <a:r>
              <a:rPr lang="en-US" b="1"/>
              <a:t> elk </a:t>
            </a:r>
            <a:r>
              <a:rPr lang="en-US" b="1" err="1"/>
              <a:t>een</a:t>
            </a:r>
            <a:r>
              <a:rPr lang="en-US" b="1"/>
              <a:t> </a:t>
            </a:r>
            <a:r>
              <a:rPr lang="en-US" b="1" err="1"/>
              <a:t>deel</a:t>
            </a:r>
            <a:r>
              <a:rPr lang="en-US" b="1"/>
              <a:t> van de </a:t>
            </a:r>
            <a:r>
              <a:rPr lang="en-US" b="1" err="1"/>
              <a:t>puzzel</a:t>
            </a:r>
            <a:r>
              <a:rPr lang="en-US" b="1"/>
              <a:t>, maar ze </a:t>
            </a:r>
            <a:r>
              <a:rPr lang="en-US" b="1" err="1"/>
              <a:t>hebben</a:t>
            </a:r>
            <a:r>
              <a:rPr lang="en-US" b="1"/>
              <a:t> </a:t>
            </a:r>
            <a:r>
              <a:rPr lang="en-US" b="1" err="1"/>
              <a:t>geen</a:t>
            </a:r>
            <a:r>
              <a:rPr lang="en-US" b="1"/>
              <a:t> </a:t>
            </a:r>
            <a:r>
              <a:rPr lang="en-US" b="1" err="1"/>
              <a:t>manier</a:t>
            </a:r>
            <a:r>
              <a:rPr lang="en-US" b="1"/>
              <a:t> om </a:t>
            </a:r>
            <a:r>
              <a:rPr lang="en-US" b="1" err="1"/>
              <a:t>hun</a:t>
            </a:r>
            <a:r>
              <a:rPr lang="en-US" b="1"/>
              <a:t> </a:t>
            </a:r>
            <a:r>
              <a:rPr lang="en-US" b="1" err="1"/>
              <a:t>informatie</a:t>
            </a:r>
            <a:r>
              <a:rPr lang="en-US" b="1"/>
              <a:t> met </a:t>
            </a:r>
            <a:r>
              <a:rPr lang="en-US" b="1" err="1"/>
              <a:t>elkaar</a:t>
            </a:r>
            <a:r>
              <a:rPr lang="en-US" b="1"/>
              <a:t> </a:t>
            </a:r>
            <a:r>
              <a:rPr lang="en-US" b="1" err="1"/>
              <a:t>te</a:t>
            </a:r>
            <a:r>
              <a:rPr lang="en-US" b="1"/>
              <a:t> </a:t>
            </a:r>
            <a:r>
              <a:rPr lang="en-US" b="1" err="1"/>
              <a:t>delen</a:t>
            </a:r>
            <a:r>
              <a:rPr lang="en-US" b="1"/>
              <a:t>. Dit </a:t>
            </a:r>
            <a:r>
              <a:rPr lang="en-US" b="1" err="1"/>
              <a:t>gebrek</a:t>
            </a:r>
            <a:r>
              <a:rPr lang="en-US" b="1"/>
              <a:t> </a:t>
            </a:r>
            <a:r>
              <a:rPr lang="en-US" b="1" err="1"/>
              <a:t>aan</a:t>
            </a:r>
            <a:r>
              <a:rPr lang="en-US" b="1"/>
              <a:t> </a:t>
            </a:r>
            <a:r>
              <a:rPr lang="en-US" b="1" err="1"/>
              <a:t>interoperabiliteit</a:t>
            </a:r>
            <a:r>
              <a:rPr lang="en-US" b="1"/>
              <a:t> </a:t>
            </a:r>
            <a:r>
              <a:rPr lang="en-US" b="1" err="1"/>
              <a:t>maakt</a:t>
            </a:r>
            <a:r>
              <a:rPr lang="en-US" b="1"/>
              <a:t> het </a:t>
            </a:r>
            <a:r>
              <a:rPr lang="en-US" b="1" err="1"/>
              <a:t>moeilijk</a:t>
            </a:r>
            <a:r>
              <a:rPr lang="en-US" b="1"/>
              <a:t> om </a:t>
            </a:r>
            <a:r>
              <a:rPr lang="en-US" b="1" err="1"/>
              <a:t>een</a:t>
            </a:r>
            <a:r>
              <a:rPr lang="en-US" b="1"/>
              <a:t> </a:t>
            </a:r>
            <a:r>
              <a:rPr lang="en-US" b="1" err="1"/>
              <a:t>volledig</a:t>
            </a:r>
            <a:r>
              <a:rPr lang="en-US" b="1"/>
              <a:t> begrip van de olifant </a:t>
            </a:r>
            <a:r>
              <a:rPr lang="en-US" b="1" err="1"/>
              <a:t>te</a:t>
            </a:r>
            <a:r>
              <a:rPr lang="en-US" b="1"/>
              <a:t> </a:t>
            </a:r>
            <a:r>
              <a:rPr lang="en-US" b="1" err="1"/>
              <a:t>krijgen</a:t>
            </a:r>
            <a:r>
              <a:rPr lang="en-US" b="1"/>
              <a:t>.</a:t>
            </a:r>
          </a:p>
          <a:p>
            <a:pPr marL="0" indent="0">
              <a:lnSpc>
                <a:spcPct val="117999"/>
              </a:lnSpc>
              <a:buNone/>
            </a:pPr>
            <a:endParaRPr lang="en-US" sz="2200">
              <a:latin typeface="Helvetica Neue"/>
              <a:ea typeface="Helvetica Neue"/>
              <a:cs typeface="Helvetica Neue"/>
            </a:endParaRPr>
          </a:p>
          <a:p>
            <a:pPr marL="0" indent="0">
              <a:lnSpc>
                <a:spcPct val="117999"/>
              </a:lnSpc>
              <a:buNone/>
            </a:pPr>
            <a:endParaRPr lang="en-US" sz="2200">
              <a:latin typeface="Helvetica Neue"/>
              <a:ea typeface="Helvetica Neue"/>
              <a:cs typeface="Helvetica Neue"/>
            </a:endParaRPr>
          </a:p>
          <a:p>
            <a:pPr marL="0" indent="0">
              <a:lnSpc>
                <a:spcPct val="117999"/>
              </a:lnSpc>
              <a:buNone/>
            </a:pPr>
            <a:endParaRPr lang="en-US" sz="2200">
              <a:latin typeface="Helvetica Neue"/>
              <a:ea typeface="Helvetica Neue"/>
              <a:cs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ad683b01e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ad683b01e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t>Om nog verder te verduidelijken.</a:t>
            </a:r>
            <a:endParaRPr lang="en-US"/>
          </a:p>
          <a:p>
            <a:pPr>
              <a:buNone/>
            </a:pPr>
            <a:r>
              <a:rPr lang="nl-BE"/>
              <a:t>Er zijn heel wat applicaties vandaag de dag, maar die kijken op een heel andere manier naar data. </a:t>
            </a:r>
            <a:endParaRPr lang="en-GB"/>
          </a:p>
          <a:p>
            <a:pPr>
              <a:buNone/>
            </a:pPr>
            <a:r>
              <a:rPr lang="nl-BE"/>
              <a:t>Je hebt bijvoorbeeld csv bestanden, excels, pdfs, waar mensen een plaatsaanduiding gebruiken onder de noemer van 'locatie', iemand anders noemt dit dat 'plaats', iemand gebruikt 'adres'.</a:t>
            </a:r>
            <a:endParaRPr lang="en-GB"/>
          </a:p>
          <a:p>
            <a:pPr>
              <a:buNone/>
            </a:pPr>
            <a:r>
              <a:rPr lang="nl-BE"/>
              <a:t>Terwijl mensen eigenlijk hetzelfde bedoelen is dit toch niet interoperabel, want we verstaan elkaar niet. </a:t>
            </a:r>
            <a:endParaRPr lang="en-GB"/>
          </a:p>
          <a:p>
            <a:pPr>
              <a:buNone/>
            </a:pPr>
            <a:r>
              <a:rPr lang="nl-BE"/>
              <a:t>Dus logischerwijs zorgt dit ook voor kosten om die informati te koppelen en heeft uiteindelijk impact op kwaliteit en efficientie van de dienstverlening. </a:t>
            </a:r>
            <a:endParaRPr lang="en-GB"/>
          </a:p>
          <a:p>
            <a:pPr>
              <a:buNone/>
            </a:pPr>
            <a:r>
              <a:rPr lang="nl-BE"/>
              <a:t>Is dat duidelijk? </a:t>
            </a:r>
            <a:endParaRPr lang="en-GB"/>
          </a:p>
          <a:p>
            <a:pPr marL="457200" marR="0" lvl="0" indent="-228600" algn="l">
              <a:lnSpc>
                <a:spcPct val="100000"/>
              </a:lnSpc>
              <a:spcBef>
                <a:spcPts val="0"/>
              </a:spcBef>
              <a:spcAft>
                <a:spcPts val="0"/>
              </a:spcAft>
              <a:buSzPts val="1100"/>
              <a:buFont typeface="Arial"/>
              <a:buNone/>
            </a:pP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d683b01e2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2ad683b01e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a:solidFill>
                  <a:schemeClr val="dk1"/>
                </a:solidFill>
              </a:rPr>
              <a:t>Eigenlijk willen we dat al die besturen over dezelfde data beschikken en data kunnen uitwisselen. Echt die silos gaan openbreken.</a:t>
            </a:r>
            <a:endParaRPr lang="en-US"/>
          </a:p>
          <a:p>
            <a:pPr marL="457200" lvl="0" indent="-228600" algn="l">
              <a:spcBef>
                <a:spcPts val="0"/>
              </a:spcBef>
              <a:spcAft>
                <a:spcPts val="0"/>
              </a:spcAft>
              <a:buSzPts val="1100"/>
              <a:buFont typeface="Arial"/>
              <a:buNone/>
            </a:pP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d683b01e2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ad683b01e2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GB"/>
              <a:t>Hoe zou dit eruit zijn in de praktijk om verschillende perspectieven samen te nemen (fictief voorbeeld voor OSLO persoon)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490696dcd7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0" name="Google Shape;840;g1490696dcd7_1_5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en-GB"/>
              <a:t>Hoe </a:t>
            </a:r>
            <a:r>
              <a:rPr lang="en-GB" err="1"/>
              <a:t>pakken</a:t>
            </a:r>
            <a:r>
              <a:rPr lang="en-GB"/>
              <a:t> we </a:t>
            </a:r>
            <a:r>
              <a:rPr lang="en-GB" err="1"/>
              <a:t>dat</a:t>
            </a:r>
            <a:r>
              <a:rPr lang="en-GB"/>
              <a:t> </a:t>
            </a:r>
            <a:r>
              <a:rPr lang="en-GB" err="1"/>
              <a:t>aan</a:t>
            </a:r>
            <a:r>
              <a:rPr lang="en-GB"/>
              <a:t>?</a:t>
            </a:r>
          </a:p>
          <a:p>
            <a:pPr marL="0" indent="0">
              <a:lnSpc>
                <a:spcPct val="117999"/>
              </a:lnSpc>
              <a:buNone/>
            </a:pPr>
            <a:endParaRPr lang="en-GB"/>
          </a:p>
          <a:p>
            <a:pPr marL="0" lvl="0" indent="0" algn="l">
              <a:lnSpc>
                <a:spcPct val="117999"/>
              </a:lnSpc>
              <a:spcBef>
                <a:spcPts val="0"/>
              </a:spcBef>
              <a:spcAft>
                <a:spcPts val="0"/>
              </a:spcAft>
              <a:buSzPts val="1100"/>
              <a:buNone/>
            </a:pPr>
            <a:r>
              <a:rPr lang="en-GB"/>
              <a:t>We </a:t>
            </a:r>
            <a:r>
              <a:rPr lang="en-GB" err="1"/>
              <a:t>vertrekken</a:t>
            </a:r>
            <a:r>
              <a:rPr lang="en-GB"/>
              <a:t> bottom-up. We </a:t>
            </a:r>
            <a:r>
              <a:rPr lang="en-GB" err="1"/>
              <a:t>starten</a:t>
            </a:r>
            <a:r>
              <a:rPr lang="en-GB"/>
              <a:t> </a:t>
            </a:r>
            <a:r>
              <a:rPr lang="en-GB" err="1"/>
              <a:t>vanuit</a:t>
            </a:r>
            <a:r>
              <a:rPr lang="en-GB"/>
              <a:t> use cases, </a:t>
            </a:r>
            <a:r>
              <a:rPr lang="en-GB" err="1"/>
              <a:t>gaan</a:t>
            </a:r>
            <a:r>
              <a:rPr lang="en-GB"/>
              <a:t> </a:t>
            </a:r>
            <a:r>
              <a:rPr lang="en-GB" err="1"/>
              <a:t>bestaande</a:t>
            </a:r>
            <a:r>
              <a:rPr lang="en-GB"/>
              <a:t> </a:t>
            </a:r>
            <a:r>
              <a:rPr lang="en-GB" err="1"/>
              <a:t>standaarden</a:t>
            </a:r>
            <a:r>
              <a:rPr lang="en-GB"/>
              <a:t> </a:t>
            </a:r>
            <a:r>
              <a:rPr lang="en-GB" err="1"/>
              <a:t>na</a:t>
            </a:r>
            <a:r>
              <a:rPr lang="en-GB"/>
              <a:t> (international, </a:t>
            </a:r>
            <a:r>
              <a:rPr lang="en-GB" err="1"/>
              <a:t>europees</a:t>
            </a:r>
            <a:r>
              <a:rPr lang="en-GB"/>
              <a:t>, Vlaams). </a:t>
            </a:r>
            <a:r>
              <a:rPr lang="en-GB" err="1"/>
              <a:t>Tijdens</a:t>
            </a:r>
            <a:r>
              <a:rPr lang="en-GB"/>
              <a:t> feedback </a:t>
            </a:r>
            <a:r>
              <a:rPr lang="en-GB" err="1"/>
              <a:t>sessies</a:t>
            </a:r>
            <a:r>
              <a:rPr lang="en-GB"/>
              <a:t> (i.e. </a:t>
            </a:r>
            <a:r>
              <a:rPr lang="en-GB" err="1"/>
              <a:t>thematische</a:t>
            </a:r>
            <a:r>
              <a:rPr lang="en-GB"/>
              <a:t> </a:t>
            </a:r>
            <a:r>
              <a:rPr lang="en-GB" err="1"/>
              <a:t>werkgroepen</a:t>
            </a:r>
            <a:r>
              <a:rPr lang="en-GB"/>
              <a:t>) </a:t>
            </a:r>
            <a:r>
              <a:rPr lang="en-GB" err="1"/>
              <a:t>itereren</a:t>
            </a:r>
            <a:r>
              <a:rPr lang="en-GB"/>
              <a:t> we op de </a:t>
            </a:r>
            <a:r>
              <a:rPr lang="en-GB" err="1"/>
              <a:t>opgestelde</a:t>
            </a:r>
            <a:r>
              <a:rPr lang="en-GB"/>
              <a:t> </a:t>
            </a:r>
            <a:r>
              <a:rPr lang="en-GB" err="1"/>
              <a:t>standaarden</a:t>
            </a:r>
            <a:r>
              <a:rPr lang="en-GB"/>
              <a:t>; om tot </a:t>
            </a:r>
            <a:r>
              <a:rPr lang="en-GB" err="1"/>
              <a:t>een</a:t>
            </a:r>
            <a:r>
              <a:rPr lang="en-GB"/>
              <a:t> </a:t>
            </a:r>
            <a:r>
              <a:rPr lang="en-GB" err="1"/>
              <a:t>nieuwe</a:t>
            </a:r>
            <a:r>
              <a:rPr lang="en-GB"/>
              <a:t> </a:t>
            </a:r>
            <a:r>
              <a:rPr lang="en-GB" err="1"/>
              <a:t>semantische</a:t>
            </a:r>
            <a:r>
              <a:rPr lang="en-GB"/>
              <a:t> </a:t>
            </a:r>
            <a:r>
              <a:rPr lang="en-GB" err="1"/>
              <a:t>standaard</a:t>
            </a:r>
            <a:r>
              <a:rPr lang="en-GB"/>
              <a:t> </a:t>
            </a:r>
            <a:r>
              <a:rPr lang="en-GB" err="1"/>
              <a:t>te</a:t>
            </a:r>
            <a:r>
              <a:rPr lang="en-GB"/>
              <a:t> </a:t>
            </a:r>
            <a:r>
              <a:rPr lang="en-GB" err="1"/>
              <a:t>komen</a:t>
            </a:r>
            <a:r>
              <a:rPr lang="en-GB"/>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01600" algn="l" rtl="0">
              <a:lnSpc>
                <a:spcPct val="100000"/>
              </a:lnSpc>
              <a:spcBef>
                <a:spcPts val="0"/>
              </a:spcBef>
              <a:spcAft>
                <a:spcPts val="0"/>
              </a:spcAft>
              <a:buSzPts val="1100"/>
              <a:buFont typeface="Arial"/>
              <a:buNone/>
            </a:pPr>
            <a:r>
              <a:rPr lang="en-GB"/>
              <a:t>5 </a:t>
            </a:r>
            <a:r>
              <a:rPr lang="en-GB" err="1"/>
              <a:t>werkgroepen</a:t>
            </a:r>
            <a:endParaRPr lang="en-GB"/>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68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68" name="Google Shape;268;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b5f091d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b5f091d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Eenheid</a:t>
            </a:r>
            <a:r>
              <a:rPr lang="en-US"/>
              <a:t> van </a:t>
            </a:r>
            <a:r>
              <a:rPr lang="en-US" err="1"/>
              <a:t>schuld</a:t>
            </a:r>
            <a:r>
              <a:rPr lang="en-US"/>
              <a:t> </a:t>
            </a:r>
            <a:r>
              <a:rPr lang="en-US" err="1"/>
              <a:t>heefd</a:t>
            </a:r>
            <a:r>
              <a:rPr lang="en-US"/>
              <a:t> </a:t>
            </a:r>
            <a:r>
              <a:rPr lang="en-US" err="1"/>
              <a:t>als</a:t>
            </a:r>
            <a:r>
              <a:rPr lang="en-US"/>
              <a:t> </a:t>
            </a:r>
            <a:r>
              <a:rPr lang="en-US" err="1"/>
              <a:t>doel</a:t>
            </a:r>
            <a:r>
              <a:rPr lang="en-US"/>
              <a:t>: Het </a:t>
            </a:r>
            <a:r>
              <a:rPr lang="en-US" err="1"/>
              <a:t>schuldenbeheer</a:t>
            </a:r>
            <a:r>
              <a:rPr lang="en-US"/>
              <a:t> </a:t>
            </a:r>
            <a:r>
              <a:rPr lang="en-US" err="1"/>
              <a:t>voor</a:t>
            </a:r>
            <a:r>
              <a:rPr lang="en-US"/>
              <a:t> </a:t>
            </a:r>
            <a:r>
              <a:rPr lang="en-US" err="1"/>
              <a:t>en</a:t>
            </a:r>
            <a:r>
              <a:rPr lang="en-US"/>
              <a:t> door de </a:t>
            </a:r>
            <a:r>
              <a:rPr lang="en-US" err="1"/>
              <a:t>financieel</a:t>
            </a:r>
            <a:r>
              <a:rPr lang="en-US"/>
              <a:t> </a:t>
            </a:r>
            <a:r>
              <a:rPr lang="en-US" err="1"/>
              <a:t>zwakkere</a:t>
            </a:r>
            <a:r>
              <a:rPr lang="en-US"/>
              <a:t> burger </a:t>
            </a:r>
            <a:r>
              <a:rPr lang="en-US" err="1"/>
              <a:t>wordt</a:t>
            </a:r>
            <a:r>
              <a:rPr lang="en-US"/>
              <a:t> </a:t>
            </a:r>
            <a:r>
              <a:rPr lang="en-US" err="1"/>
              <a:t>eenvoudiger</a:t>
            </a:r>
            <a:r>
              <a:rPr lang="en-US"/>
              <a:t>, </a:t>
            </a:r>
            <a:r>
              <a:rPr lang="en-US" err="1"/>
              <a:t>éénduidiger</a:t>
            </a:r>
            <a:r>
              <a:rPr lang="en-US"/>
              <a:t> </a:t>
            </a:r>
            <a:r>
              <a:rPr lang="en-US" err="1"/>
              <a:t>en</a:t>
            </a:r>
            <a:r>
              <a:rPr lang="en-US"/>
              <a:t> </a:t>
            </a:r>
            <a:r>
              <a:rPr lang="en-US" err="1"/>
              <a:t>aldus</a:t>
            </a:r>
            <a:r>
              <a:rPr lang="en-US"/>
              <a:t> </a:t>
            </a:r>
            <a:r>
              <a:rPr lang="en-US" err="1"/>
              <a:t>beter</a:t>
            </a:r>
            <a:r>
              <a:rPr lang="en-US"/>
              <a:t> </a:t>
            </a:r>
            <a:r>
              <a:rPr lang="en-US" err="1"/>
              <a:t>beheersbaar</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09538" y="739775"/>
            <a:ext cx="6578600" cy="3702050"/>
          </a:xfrm>
        </p:spPr>
      </p:sp>
      <p:sp>
        <p:nvSpPr>
          <p:cNvPr id="3" name="Tijdelijke aanduiding voor notities 2"/>
          <p:cNvSpPr>
            <a:spLocks noGrp="1"/>
          </p:cNvSpPr>
          <p:nvPr>
            <p:ph type="body" idx="1"/>
          </p:nvPr>
        </p:nvSpPr>
        <p:spPr/>
        <p:txBody>
          <a:bodyPr/>
          <a:lstStyle/>
          <a:p>
            <a:r>
              <a:rPr lang="nl-BE">
                <a:cs typeface="Calibri"/>
              </a:rPr>
              <a:t>Voor klankbordgroep</a:t>
            </a:r>
          </a:p>
          <a:p>
            <a:r>
              <a:rPr lang="nl-BE">
                <a:cs typeface="Calibri"/>
              </a:rPr>
              <a:t>Samen met Leuven</a:t>
            </a:r>
          </a:p>
          <a:p>
            <a:r>
              <a:rPr lang="nl-BE">
                <a:cs typeface="Calibri"/>
              </a:rPr>
              <a:t>Bestemd voor alle lokale besturen</a:t>
            </a:r>
          </a:p>
          <a:p>
            <a:endParaRPr lang="nl-BE">
              <a:cs typeface="Calibri"/>
            </a:endParaRPr>
          </a:p>
          <a:p>
            <a:r>
              <a:rPr lang="nl-BE">
                <a:cs typeface="Calibri"/>
              </a:rPr>
              <a:t>Haalbaarheidsstudie : nog naar stuurgroep</a:t>
            </a:r>
          </a:p>
          <a:p>
            <a:r>
              <a:rPr lang="nl-BE">
                <a:cs typeface="Calibri"/>
              </a:rPr>
              <a:t>Geruststellen : nog niets beslist</a:t>
            </a:r>
          </a:p>
          <a:p>
            <a:r>
              <a:rPr lang="nl-BE">
                <a:cs typeface="Calibri"/>
              </a:rPr>
              <a:t>Als er iets gekozen werd komen we zeker nog eens terug naar jullie.</a:t>
            </a:r>
          </a:p>
          <a:p>
            <a:r>
              <a:rPr lang="nl-BE">
                <a:cs typeface="Calibri"/>
              </a:rPr>
              <a:t> </a:t>
            </a:r>
          </a:p>
        </p:txBody>
      </p:sp>
      <p:sp>
        <p:nvSpPr>
          <p:cNvPr id="4" name="Tijdelijke aanduiding voor datum 3"/>
          <p:cNvSpPr>
            <a:spLocks noGrp="1"/>
          </p:cNvSpPr>
          <p:nvPr>
            <p:ph type="dt" idx="1"/>
          </p:nvPr>
        </p:nvSpPr>
        <p:spPr/>
        <p:txBody>
          <a:bodyPr/>
          <a:lstStyle/>
          <a:p>
            <a:fld id="{AA756790-F65B-431E-8121-16586732EE1B}" type="datetime4">
              <a:rPr lang="nl-BE" smtClean="0"/>
              <a:t>15 april 2024</a:t>
            </a:fld>
            <a:endParaRPr lang="nl-BE"/>
          </a:p>
        </p:txBody>
      </p:sp>
      <p:sp>
        <p:nvSpPr>
          <p:cNvPr id="5" name="Tijdelijke aanduiding voor voettekst 4"/>
          <p:cNvSpPr>
            <a:spLocks noGrp="1"/>
          </p:cNvSpPr>
          <p:nvPr>
            <p:ph type="ftr" sz="quarter" idx="4"/>
          </p:nvPr>
        </p:nvSpPr>
        <p:spPr/>
        <p:txBody>
          <a:bodyPr/>
          <a:lstStyle/>
          <a:p>
            <a:endParaRPr lang="nl-BE"/>
          </a:p>
        </p:txBody>
      </p:sp>
      <p:sp>
        <p:nvSpPr>
          <p:cNvPr id="6" name="Tijdelijke aanduiding voor dianummer 5"/>
          <p:cNvSpPr>
            <a:spLocks noGrp="1"/>
          </p:cNvSpPr>
          <p:nvPr>
            <p:ph type="sldNum" sz="quarter" idx="5"/>
          </p:nvPr>
        </p:nvSpPr>
        <p:spPr/>
        <p:txBody>
          <a:bodyPr/>
          <a:lstStyle/>
          <a:p>
            <a:fld id="{24401317-CE84-480F-99E9-54BF3FD44E2B}" type="slidenum">
              <a:rPr lang="nl-BE" smtClean="0"/>
              <a:pPr/>
              <a:t>19</a:t>
            </a:fld>
            <a:endParaRPr lang="nl-BE"/>
          </a:p>
        </p:txBody>
      </p:sp>
    </p:spTree>
    <p:extLst>
      <p:ext uri="{BB962C8B-B14F-4D97-AF65-F5344CB8AC3E}">
        <p14:creationId xmlns:p14="http://schemas.microsoft.com/office/powerpoint/2010/main" val="327718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09538" y="739775"/>
            <a:ext cx="6578600" cy="3702050"/>
          </a:xfrm>
        </p:spPr>
      </p:sp>
      <p:sp>
        <p:nvSpPr>
          <p:cNvPr id="3" name="Tijdelijke aanduiding voor notities 2"/>
          <p:cNvSpPr>
            <a:spLocks noGrp="1"/>
          </p:cNvSpPr>
          <p:nvPr>
            <p:ph type="body" idx="1"/>
          </p:nvPr>
        </p:nvSpPr>
        <p:spPr/>
        <p:txBody>
          <a:bodyPr/>
          <a:lstStyle/>
          <a:p>
            <a:r>
              <a:rPr lang="nl-BE"/>
              <a:t>Paradigmashift van de vordering naar de mens : niet alleen vorderingen om ter eerst recupereren maar meer aandacht voor de mens achter de vordering</a:t>
            </a:r>
          </a:p>
        </p:txBody>
      </p:sp>
      <p:sp>
        <p:nvSpPr>
          <p:cNvPr id="4" name="Tijdelijke aanduiding voor datum 3"/>
          <p:cNvSpPr>
            <a:spLocks noGrp="1"/>
          </p:cNvSpPr>
          <p:nvPr>
            <p:ph type="dt" idx="1"/>
          </p:nvPr>
        </p:nvSpPr>
        <p:spPr/>
        <p:txBody>
          <a:bodyPr/>
          <a:lstStyle/>
          <a:p>
            <a:fld id="{AA756790-F65B-431E-8121-16586732EE1B}" type="datetime4">
              <a:rPr lang="nl-BE" smtClean="0"/>
              <a:t>15 april 2024</a:t>
            </a:fld>
            <a:endParaRPr lang="nl-BE"/>
          </a:p>
        </p:txBody>
      </p:sp>
      <p:sp>
        <p:nvSpPr>
          <p:cNvPr id="5" name="Tijdelijke aanduiding voor voettekst 4"/>
          <p:cNvSpPr>
            <a:spLocks noGrp="1"/>
          </p:cNvSpPr>
          <p:nvPr>
            <p:ph type="ftr" sz="quarter" idx="4"/>
          </p:nvPr>
        </p:nvSpPr>
        <p:spPr/>
        <p:txBody>
          <a:bodyPr/>
          <a:lstStyle/>
          <a:p>
            <a:endParaRPr lang="nl-BE"/>
          </a:p>
        </p:txBody>
      </p:sp>
      <p:sp>
        <p:nvSpPr>
          <p:cNvPr id="6" name="Tijdelijke aanduiding voor dianummer 5"/>
          <p:cNvSpPr>
            <a:spLocks noGrp="1"/>
          </p:cNvSpPr>
          <p:nvPr>
            <p:ph type="sldNum" sz="quarter" idx="5"/>
          </p:nvPr>
        </p:nvSpPr>
        <p:spPr/>
        <p:txBody>
          <a:bodyPr/>
          <a:lstStyle/>
          <a:p>
            <a:fld id="{24401317-CE84-480F-99E9-54BF3FD44E2B}" type="slidenum">
              <a:rPr lang="nl-BE" smtClean="0"/>
              <a:pPr/>
              <a:t>20</a:t>
            </a:fld>
            <a:endParaRPr lang="nl-BE"/>
          </a:p>
        </p:txBody>
      </p:sp>
    </p:spTree>
    <p:extLst>
      <p:ext uri="{BB962C8B-B14F-4D97-AF65-F5344CB8AC3E}">
        <p14:creationId xmlns:p14="http://schemas.microsoft.com/office/powerpoint/2010/main" val="197099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429d96f9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GB"/>
          </a:p>
        </p:txBody>
      </p:sp>
      <p:sp>
        <p:nvSpPr>
          <p:cNvPr id="190" name="Google Shape;190;g2b429d96f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21</a:t>
            </a:fld>
            <a:endParaRPr lang="nl-BE"/>
          </a:p>
        </p:txBody>
      </p:sp>
    </p:spTree>
    <p:extLst>
      <p:ext uri="{BB962C8B-B14F-4D97-AF65-F5344CB8AC3E}">
        <p14:creationId xmlns:p14="http://schemas.microsoft.com/office/powerpoint/2010/main" val="1460370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1566442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71450" indent="-171450">
              <a:buFont typeface="Calibri"/>
              <a:buChar char="-"/>
            </a:pPr>
            <a:r>
              <a:rPr lang="nl-BE">
                <a:cs typeface="Calibri"/>
              </a:rPr>
              <a:t>Gent</a:t>
            </a:r>
          </a:p>
          <a:p>
            <a:pPr marL="171450" indent="-171450">
              <a:buFont typeface="Calibri"/>
              <a:buChar char="-"/>
            </a:pPr>
            <a:r>
              <a:rPr lang="nl-BE">
                <a:cs typeface="Calibri"/>
              </a:rPr>
              <a:t>Leuven</a:t>
            </a:r>
          </a:p>
          <a:p>
            <a:pPr marL="171450" indent="-171450">
              <a:buFont typeface="Calibri"/>
              <a:buChar char="-"/>
            </a:pPr>
            <a:r>
              <a:rPr lang="nl-BE">
                <a:cs typeface="Calibri"/>
              </a:rPr>
              <a:t>Zulte</a:t>
            </a:r>
          </a:p>
          <a:p>
            <a:pPr marL="171450" indent="-171450">
              <a:buFont typeface="Calibri"/>
              <a:buChar char="-"/>
            </a:pPr>
            <a:r>
              <a:rPr lang="nl-BE">
                <a:cs typeface="Calibri"/>
              </a:rPr>
              <a:t>Destelbergen</a:t>
            </a:r>
          </a:p>
          <a:p>
            <a:pPr marL="171450" indent="-171450">
              <a:buFont typeface="Calibri"/>
              <a:buChar char="-"/>
            </a:pPr>
            <a:endParaRPr lang="nl-BE">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A0D9C-0CD0-4097-81EC-9B83965EC080}" type="slidenum">
              <a:rPr kumimoji="0" lang="nl-B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B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16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Lange termijn schaalbaar</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25</a:t>
            </a:fld>
            <a:endParaRPr lang="nl-BE"/>
          </a:p>
        </p:txBody>
      </p:sp>
    </p:spTree>
    <p:extLst>
      <p:ext uri="{BB962C8B-B14F-4D97-AF65-F5344CB8AC3E}">
        <p14:creationId xmlns:p14="http://schemas.microsoft.com/office/powerpoint/2010/main" val="979798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GB" err="1">
                <a:solidFill>
                  <a:srgbClr val="373636"/>
                </a:solidFill>
              </a:rPr>
              <a:t>Inspiratie</a:t>
            </a:r>
            <a:r>
              <a:rPr lang="en-GB">
                <a:solidFill>
                  <a:srgbClr val="373636"/>
                </a:solidFill>
              </a:rPr>
              <a:t> is wat er </a:t>
            </a:r>
          </a:p>
        </p:txBody>
      </p:sp>
      <p:sp>
        <p:nvSpPr>
          <p:cNvPr id="442" name="Google Shape;44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674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GB" err="1">
                <a:solidFill>
                  <a:srgbClr val="373636"/>
                </a:solidFill>
              </a:rPr>
              <a:t>Inspiratie</a:t>
            </a:r>
            <a:r>
              <a:rPr lang="en-GB">
                <a:solidFill>
                  <a:srgbClr val="373636"/>
                </a:solidFill>
              </a:rPr>
              <a:t> is wat er </a:t>
            </a:r>
          </a:p>
        </p:txBody>
      </p:sp>
      <p:sp>
        <p:nvSpPr>
          <p:cNvPr id="442" name="Google Shape;44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03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indent="0">
              <a:buNone/>
            </a:pPr>
            <a:endParaRPr lang="nl-BE"/>
          </a:p>
          <a:p>
            <a:pPr marL="171450" indent="-171450">
              <a:buFont typeface="Calibri"/>
              <a:buChar char="-"/>
            </a:pPr>
            <a:endParaRPr lang="nl-BE">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A0D9C-0CD0-4097-81EC-9B83965EC080}" type="slidenum">
              <a:rPr kumimoji="0" lang="nl-B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B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756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US"/>
              <a:t>Twee </a:t>
            </a:r>
            <a:r>
              <a:rPr lang="en-US" err="1"/>
              <a:t>hoofdspelers</a:t>
            </a:r>
            <a:r>
              <a:rPr lang="en-US"/>
              <a:t>: LB (</a:t>
            </a:r>
            <a:r>
              <a:rPr lang="en-US" err="1"/>
              <a:t>schuldeiser</a:t>
            </a:r>
            <a:r>
              <a:rPr lang="en-US"/>
              <a:t>) </a:t>
            </a:r>
            <a:r>
              <a:rPr lang="en-US" err="1"/>
              <a:t>en</a:t>
            </a:r>
            <a:r>
              <a:rPr lang="en-US"/>
              <a:t> </a:t>
            </a:r>
            <a:r>
              <a:rPr lang="en-US" err="1"/>
              <a:t>schuldenaar</a:t>
            </a:r>
            <a:r>
              <a:rPr lang="en-US"/>
              <a:t>. </a:t>
            </a:r>
            <a:endParaRPr lang="nl-BE"/>
          </a:p>
          <a:p>
            <a:r>
              <a:rPr lang="en-US" err="1"/>
              <a:t>Aangestelden</a:t>
            </a:r>
            <a:r>
              <a:rPr lang="en-US"/>
              <a:t>: </a:t>
            </a:r>
            <a:r>
              <a:rPr lang="en-US" err="1"/>
              <a:t>Verschillende</a:t>
            </a:r>
            <a:r>
              <a:rPr lang="en-US"/>
              <a:t> </a:t>
            </a:r>
            <a:r>
              <a:rPr lang="en-US" err="1"/>
              <a:t>subactoren</a:t>
            </a:r>
            <a:r>
              <a:rPr lang="en-US"/>
              <a:t> die </a:t>
            </a:r>
            <a:r>
              <a:rPr lang="en-US" err="1"/>
              <a:t>ofwel</a:t>
            </a:r>
            <a:r>
              <a:rPr lang="en-US"/>
              <a:t> de </a:t>
            </a:r>
            <a:r>
              <a:rPr lang="en-US" err="1"/>
              <a:t>schuldenaar</a:t>
            </a:r>
            <a:r>
              <a:rPr lang="en-US"/>
              <a:t> </a:t>
            </a:r>
            <a:r>
              <a:rPr lang="en-US" err="1"/>
              <a:t>helpen</a:t>
            </a:r>
            <a:r>
              <a:rPr lang="en-US"/>
              <a:t> </a:t>
            </a:r>
            <a:r>
              <a:rPr lang="en-US" err="1"/>
              <a:t>ofwel</a:t>
            </a:r>
            <a:r>
              <a:rPr lang="en-US"/>
              <a:t> LB </a:t>
            </a:r>
            <a:r>
              <a:rPr lang="en-US" err="1"/>
              <a:t>helpen</a:t>
            </a:r>
            <a:r>
              <a:rPr lang="en-US"/>
              <a:t>.</a:t>
            </a:r>
            <a:endParaRPr lang="nl-BE"/>
          </a:p>
          <a:p>
            <a:r>
              <a:rPr lang="en-US" err="1"/>
              <a:t>Regelgever</a:t>
            </a:r>
            <a:r>
              <a:rPr lang="en-US"/>
              <a:t> (</a:t>
            </a:r>
            <a:r>
              <a:rPr lang="en-US" err="1"/>
              <a:t>hogere</a:t>
            </a:r>
            <a:r>
              <a:rPr lang="en-US"/>
              <a:t> </a:t>
            </a:r>
            <a:r>
              <a:rPr lang="en-US" err="1"/>
              <a:t>overheid</a:t>
            </a:r>
            <a:r>
              <a:rPr lang="en-US"/>
              <a:t>): </a:t>
            </a:r>
            <a:r>
              <a:rPr lang="en-US" err="1"/>
              <a:t>Geeft</a:t>
            </a:r>
            <a:r>
              <a:rPr lang="en-US"/>
              <a:t> </a:t>
            </a:r>
            <a:r>
              <a:rPr lang="en-US" err="1"/>
              <a:t>aan</a:t>
            </a:r>
            <a:r>
              <a:rPr lang="en-US"/>
              <a:t> hoe met </a:t>
            </a:r>
            <a:r>
              <a:rPr lang="en-US" err="1"/>
              <a:t>een</a:t>
            </a:r>
            <a:r>
              <a:rPr lang="en-US"/>
              <a:t> </a:t>
            </a:r>
            <a:r>
              <a:rPr lang="en-US" err="1"/>
              <a:t>bepaalde</a:t>
            </a:r>
            <a:r>
              <a:rPr lang="en-US"/>
              <a:t> </a:t>
            </a:r>
            <a:r>
              <a:rPr lang="en-US" err="1"/>
              <a:t>schuld</a:t>
            </a:r>
            <a:r>
              <a:rPr lang="en-US"/>
              <a:t> </a:t>
            </a:r>
            <a:r>
              <a:rPr lang="en-US" err="1"/>
              <a:t>moet</a:t>
            </a:r>
            <a:r>
              <a:rPr lang="en-US"/>
              <a:t> </a:t>
            </a:r>
            <a:r>
              <a:rPr lang="en-US" err="1"/>
              <a:t>worden</a:t>
            </a:r>
            <a:r>
              <a:rPr lang="en-US"/>
              <a:t> </a:t>
            </a:r>
            <a:r>
              <a:rPr lang="en-US" err="1"/>
              <a:t>omgegaan</a:t>
            </a:r>
            <a:r>
              <a:rPr lang="en-US"/>
              <a:t>. We </a:t>
            </a:r>
            <a:r>
              <a:rPr lang="en-US" err="1"/>
              <a:t>mogen</a:t>
            </a:r>
            <a:r>
              <a:rPr lang="en-US"/>
              <a:t> </a:t>
            </a:r>
            <a:r>
              <a:rPr lang="en-US" err="1"/>
              <a:t>ook</a:t>
            </a:r>
            <a:r>
              <a:rPr lang="en-US"/>
              <a:t> </a:t>
            </a:r>
            <a:r>
              <a:rPr lang="en-US" err="1"/>
              <a:t>niet</a:t>
            </a:r>
            <a:r>
              <a:rPr lang="en-US"/>
              <a:t> </a:t>
            </a:r>
            <a:r>
              <a:rPr lang="en-US" err="1"/>
              <a:t>aan</a:t>
            </a:r>
            <a:r>
              <a:rPr lang="en-US"/>
              <a:t> de </a:t>
            </a:r>
            <a:r>
              <a:rPr lang="en-US" err="1"/>
              <a:t>schuldenaar</a:t>
            </a:r>
            <a:r>
              <a:rPr lang="en-US"/>
              <a:t> </a:t>
            </a:r>
            <a:r>
              <a:rPr lang="en-US" err="1"/>
              <a:t>beloven</a:t>
            </a:r>
            <a:r>
              <a:rPr lang="en-US"/>
              <a:t> </a:t>
            </a:r>
            <a:r>
              <a:rPr lang="en-US" err="1"/>
              <a:t>dat</a:t>
            </a:r>
            <a:r>
              <a:rPr lang="en-US"/>
              <a:t> we </a:t>
            </a:r>
            <a:r>
              <a:rPr lang="en-US" err="1"/>
              <a:t>alles</a:t>
            </a:r>
            <a:r>
              <a:rPr lang="en-US"/>
              <a:t> in </a:t>
            </a:r>
            <a:r>
              <a:rPr lang="en-US" err="1"/>
              <a:t>handen</a:t>
            </a:r>
            <a:r>
              <a:rPr lang="en-US"/>
              <a:t> </a:t>
            </a:r>
            <a:r>
              <a:rPr lang="en-US" err="1"/>
              <a:t>hebben</a:t>
            </a:r>
            <a:r>
              <a:rPr lang="en-US"/>
              <a:t> </a:t>
            </a:r>
            <a:r>
              <a:rPr lang="en-US" err="1"/>
              <a:t>als</a:t>
            </a:r>
            <a:r>
              <a:rPr lang="en-US"/>
              <a:t> </a:t>
            </a:r>
            <a:r>
              <a:rPr lang="en-US" err="1"/>
              <a:t>lokaal</a:t>
            </a:r>
            <a:r>
              <a:rPr lang="en-US"/>
              <a:t> </a:t>
            </a:r>
            <a:r>
              <a:rPr lang="en-US" err="1"/>
              <a:t>bestuur</a:t>
            </a:r>
            <a:r>
              <a:rPr lang="en-US"/>
              <a:t>. </a:t>
            </a:r>
            <a:r>
              <a:rPr lang="en-US" err="1"/>
              <a:t>Sommige</a:t>
            </a:r>
            <a:r>
              <a:rPr lang="en-US"/>
              <a:t> </a:t>
            </a:r>
            <a:r>
              <a:rPr lang="en-US" err="1"/>
              <a:t>beslissingen</a:t>
            </a:r>
            <a:r>
              <a:rPr lang="en-US"/>
              <a:t> </a:t>
            </a:r>
            <a:r>
              <a:rPr lang="en-US" err="1"/>
              <a:t>worden</a:t>
            </a:r>
            <a:r>
              <a:rPr lang="en-US"/>
              <a:t> op </a:t>
            </a:r>
            <a:r>
              <a:rPr lang="en-US" err="1"/>
              <a:t>hoger</a:t>
            </a:r>
            <a:r>
              <a:rPr lang="en-US"/>
              <a:t> </a:t>
            </a:r>
            <a:r>
              <a:rPr lang="en-US" err="1"/>
              <a:t>niveau</a:t>
            </a:r>
            <a:r>
              <a:rPr lang="en-US"/>
              <a:t> </a:t>
            </a:r>
            <a:r>
              <a:rPr lang="en-US" err="1"/>
              <a:t>genomen.Aan</a:t>
            </a:r>
            <a:r>
              <a:rPr lang="en-US"/>
              <a:t> die </a:t>
            </a:r>
            <a:r>
              <a:rPr lang="en-US" err="1"/>
              <a:t>regelgeving</a:t>
            </a:r>
            <a:r>
              <a:rPr lang="en-US"/>
              <a:t> </a:t>
            </a:r>
            <a:r>
              <a:rPr lang="en-US" err="1"/>
              <a:t>moet</a:t>
            </a:r>
            <a:r>
              <a:rPr lang="en-US"/>
              <a:t> </a:t>
            </a:r>
            <a:r>
              <a:rPr lang="en-US" err="1"/>
              <a:t>zowel</a:t>
            </a:r>
            <a:r>
              <a:rPr lang="en-US"/>
              <a:t> het LB </a:t>
            </a:r>
            <a:r>
              <a:rPr lang="en-US" err="1"/>
              <a:t>als</a:t>
            </a:r>
            <a:r>
              <a:rPr lang="en-US"/>
              <a:t> de </a:t>
            </a:r>
            <a:r>
              <a:rPr lang="en-US" err="1"/>
              <a:t>schuldenaar</a:t>
            </a:r>
            <a:r>
              <a:rPr lang="en-US"/>
              <a:t> </a:t>
            </a:r>
            <a:r>
              <a:rPr lang="en-US" err="1"/>
              <a:t>zich</a:t>
            </a:r>
            <a:r>
              <a:rPr lang="en-US"/>
              <a:t> </a:t>
            </a:r>
            <a:r>
              <a:rPr lang="en-US" err="1"/>
              <a:t>houden</a:t>
            </a:r>
            <a:r>
              <a:rPr lang="en-US"/>
              <a:t>, </a:t>
            </a:r>
            <a:r>
              <a:rPr lang="en-US" err="1"/>
              <a:t>dit</a:t>
            </a:r>
            <a:r>
              <a:rPr lang="en-US"/>
              <a:t> </a:t>
            </a:r>
            <a:r>
              <a:rPr lang="en-US" err="1"/>
              <a:t>kan</a:t>
            </a:r>
            <a:r>
              <a:rPr lang="en-US"/>
              <a:t> </a:t>
            </a:r>
            <a:r>
              <a:rPr lang="en-US" err="1"/>
              <a:t>ook</a:t>
            </a:r>
            <a:r>
              <a:rPr lang="en-US"/>
              <a:t> tot </a:t>
            </a:r>
            <a:r>
              <a:rPr lang="en-US" err="1"/>
              <a:t>spanningen</a:t>
            </a:r>
            <a:r>
              <a:rPr lang="en-US"/>
              <a:t> </a:t>
            </a:r>
            <a:r>
              <a:rPr lang="en-US" err="1"/>
              <a:t>vormen</a:t>
            </a:r>
            <a:r>
              <a:rPr lang="en-US"/>
              <a:t>.</a:t>
            </a:r>
            <a:endParaRPr lang="nl-BE"/>
          </a:p>
          <a:p>
            <a:pPr marL="171450" indent="-171450">
              <a:buFont typeface="Calibri"/>
              <a:buChar char="-"/>
            </a:pPr>
            <a:endParaRPr lang="nl-BE"/>
          </a:p>
          <a:p>
            <a:pPr marL="171450" indent="-171450">
              <a:buFont typeface="Calibri"/>
              <a:buChar char="-"/>
            </a:pPr>
            <a:endParaRPr lang="nl-BE">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A0D9C-0CD0-4097-81EC-9B83965EC080}" type="slidenum">
              <a:rPr kumimoji="0" lang="nl-B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B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727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556" name="Google Shape;556;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8779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b294172b68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567" name="Google Shape;567;g1b294172b68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9224f4a8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09" name="Google Shape;209;g1b9224f4a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b2455b02f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6" name="Google Shape;1016;g2b2455b02f7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3135325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5927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informatie</a:t>
            </a:r>
            <a:r>
              <a:rPr lang="en-US"/>
              <a:t> </a:t>
            </a:r>
            <a:r>
              <a:rPr lang="en-US" err="1"/>
              <a:t>hebben</a:t>
            </a:r>
            <a:r>
              <a:rPr lang="en-US"/>
              <a:t> ze </a:t>
            </a:r>
            <a:r>
              <a:rPr lang="en-US" err="1"/>
              <a:t>nodig</a:t>
            </a:r>
            <a:r>
              <a:rPr lang="en-US"/>
              <a:t> om </a:t>
            </a:r>
            <a:r>
              <a:rPr lang="en-US" err="1"/>
              <a:t>zo’n</a:t>
            </a:r>
            <a:r>
              <a:rPr lang="en-US"/>
              <a:t> </a:t>
            </a:r>
            <a:r>
              <a:rPr lang="en-US" err="1"/>
              <a:t>afbetalingsplan</a:t>
            </a:r>
            <a:r>
              <a:rPr lang="en-US"/>
              <a:t> op </a:t>
            </a:r>
            <a:r>
              <a:rPr lang="en-US" err="1"/>
              <a:t>te</a:t>
            </a:r>
            <a:r>
              <a:rPr lang="en-US"/>
              <a:t> </a:t>
            </a:r>
            <a:r>
              <a:rPr lang="en-US" err="1"/>
              <a:t>stellen</a:t>
            </a:r>
            <a:r>
              <a:rPr lang="en-US"/>
              <a:t>? </a:t>
            </a:r>
          </a:p>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informatie</a:t>
            </a:r>
            <a:r>
              <a:rPr lang="en-US"/>
              <a:t> </a:t>
            </a:r>
            <a:r>
              <a:rPr lang="en-US" err="1"/>
              <a:t>willen</a:t>
            </a:r>
            <a:r>
              <a:rPr lang="en-US"/>
              <a:t> ze </a:t>
            </a:r>
            <a:r>
              <a:rPr lang="en-US" err="1"/>
              <a:t>terugvinden</a:t>
            </a:r>
            <a:r>
              <a:rPr lang="en-US"/>
              <a:t> in </a:t>
            </a:r>
            <a:r>
              <a:rPr lang="en-US" err="1"/>
              <a:t>zo’n</a:t>
            </a:r>
            <a:r>
              <a:rPr lang="en-US"/>
              <a:t> </a:t>
            </a:r>
            <a:r>
              <a:rPr lang="en-US" err="1"/>
              <a:t>bundeling</a:t>
            </a:r>
            <a:r>
              <a:rPr lang="en-US"/>
              <a:t> van </a:t>
            </a:r>
            <a:r>
              <a:rPr lang="en-US" err="1"/>
              <a:t>schuldvorderingen</a:t>
            </a:r>
            <a:r>
              <a:rPr lang="en-US"/>
              <a:t>? </a:t>
            </a:r>
          </a:p>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persoonsgebonden</a:t>
            </a:r>
            <a:r>
              <a:rPr lang="en-US"/>
              <a:t> </a:t>
            </a:r>
            <a:r>
              <a:rPr lang="en-US" err="1"/>
              <a:t>informatie</a:t>
            </a:r>
            <a:r>
              <a:rPr lang="en-US"/>
              <a:t> </a:t>
            </a:r>
            <a:r>
              <a:rPr lang="en-US" err="1"/>
              <a:t>willen</a:t>
            </a:r>
            <a:r>
              <a:rPr lang="en-US"/>
              <a:t> ze </a:t>
            </a:r>
            <a:r>
              <a:rPr lang="en-US" err="1"/>
              <a:t>hebben</a:t>
            </a:r>
            <a:r>
              <a:rPr lang="en-US"/>
              <a:t> of </a:t>
            </a:r>
            <a:r>
              <a:rPr lang="en-US" err="1"/>
              <a:t>zien</a:t>
            </a:r>
            <a:r>
              <a:rPr lang="en-US"/>
              <a:t> over de </a:t>
            </a:r>
            <a:r>
              <a:rPr lang="en-US" err="1"/>
              <a:t>schuldenaar</a:t>
            </a:r>
            <a:r>
              <a:rPr lang="en-US"/>
              <a:t>? Om </a:t>
            </a:r>
            <a:r>
              <a:rPr lang="en-US" err="1"/>
              <a:t>vervolgens</a:t>
            </a:r>
            <a:r>
              <a:rPr lang="en-US"/>
              <a:t> </a:t>
            </a:r>
            <a:r>
              <a:rPr lang="en-US" err="1"/>
              <a:t>een</a:t>
            </a:r>
            <a:r>
              <a:rPr lang="en-US"/>
              <a:t> plan op </a:t>
            </a:r>
            <a:r>
              <a:rPr lang="en-US" err="1"/>
              <a:t>te</a:t>
            </a:r>
            <a:r>
              <a:rPr lang="en-US"/>
              <a:t> </a:t>
            </a:r>
            <a:r>
              <a:rPr lang="en-US" err="1"/>
              <a:t>stellen</a:t>
            </a:r>
            <a:r>
              <a:rPr lang="en-US"/>
              <a:t>?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r>
              <a:rPr lang="en-US" err="1"/>
              <a:t>Persoon</a:t>
            </a:r>
            <a:r>
              <a:rPr lang="en-US"/>
              <a:t> achter de </a:t>
            </a:r>
            <a:r>
              <a:rPr lang="en-US" err="1"/>
              <a:t>schuld</a:t>
            </a:r>
            <a:r>
              <a:rPr lang="en-US"/>
              <a:t>: Job? </a:t>
            </a:r>
            <a:r>
              <a:rPr lang="en-US" err="1"/>
              <a:t>Inkomensniveau</a:t>
            </a:r>
            <a:r>
              <a:rPr lang="en-US"/>
              <a:t>? </a:t>
            </a:r>
            <a:r>
              <a:rPr lang="en-US" err="1"/>
              <a:t>Gezinsgrootte</a:t>
            </a:r>
            <a:r>
              <a:rPr lang="en-US"/>
              <a:t>? -&gt; </a:t>
            </a:r>
            <a:r>
              <a:rPr lang="en-US" err="1"/>
              <a:t>Financiele</a:t>
            </a:r>
            <a:r>
              <a:rPr lang="en-US"/>
              <a:t> </a:t>
            </a:r>
            <a:r>
              <a:rPr lang="en-US" err="1"/>
              <a:t>draagkracht</a:t>
            </a:r>
            <a:r>
              <a:rPr lang="en-US"/>
              <a:t>; socio </a:t>
            </a:r>
            <a:r>
              <a:rPr lang="en-US" err="1"/>
              <a:t>economisch</a:t>
            </a:r>
            <a:r>
              <a:rPr lang="en-US"/>
              <a:t> </a:t>
            </a:r>
            <a:r>
              <a:rPr lang="en-US" err="1"/>
              <a:t>statuur</a:t>
            </a:r>
            <a:r>
              <a:rPr lang="en-US"/>
              <a:t>; </a:t>
            </a:r>
            <a:r>
              <a:rPr lang="en-US" err="1"/>
              <a:t>juridusche</a:t>
            </a:r>
            <a:r>
              <a:rPr lang="en-US"/>
              <a:t> status; </a:t>
            </a:r>
            <a:r>
              <a:rPr lang="en-US" err="1"/>
              <a:t>Adviesbronnen</a:t>
            </a:r>
            <a:r>
              <a:rPr lang="en-US"/>
              <a:t>. </a:t>
            </a:r>
            <a:r>
              <a:rPr lang="en-US" err="1"/>
              <a:t>Codelijsten</a:t>
            </a:r>
            <a:r>
              <a:rPr lang="en-US"/>
              <a:t> – </a:t>
            </a:r>
            <a:r>
              <a:rPr lang="en-US" err="1"/>
              <a:t>Welke</a:t>
            </a:r>
            <a:r>
              <a:rPr lang="en-US"/>
              <a:t> codes? </a:t>
            </a:r>
          </a:p>
          <a:p>
            <a:pPr marL="0" lvl="0" indent="0" algn="l" rtl="0">
              <a:lnSpc>
                <a:spcPct val="100000"/>
              </a:lnSpc>
              <a:spcBef>
                <a:spcPts val="0"/>
              </a:spcBef>
              <a:spcAft>
                <a:spcPts val="0"/>
              </a:spcAft>
              <a:buClr>
                <a:schemeClr val="dk1"/>
              </a:buClr>
              <a:buSzPts val="1100"/>
              <a:buFont typeface="Arial"/>
              <a:buNone/>
            </a:pPr>
            <a:endParaRPr lang="en-US"/>
          </a:p>
          <a:p>
            <a:pPr marL="0" lvl="0" indent="0" algn="l" rtl="0">
              <a:lnSpc>
                <a:spcPct val="100000"/>
              </a:lnSpc>
              <a:spcBef>
                <a:spcPts val="0"/>
              </a:spcBef>
              <a:spcAft>
                <a:spcPts val="0"/>
              </a:spcAft>
              <a:buClr>
                <a:schemeClr val="dk1"/>
              </a:buClr>
              <a:buSzPts val="1100"/>
              <a:buFont typeface="Arial"/>
              <a:buNone/>
            </a:pPr>
            <a:br>
              <a:rPr lang="en-US"/>
            </a:b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https://app.mural.co/t/beadvtc7549/m/beadvtc7549/1711560558652/efeeb7135f90dcf10d5f0cec3fecb1273dc52304?sender=u34212b5e3014640aa6a28579</a:t>
            </a:r>
          </a:p>
        </p:txBody>
      </p:sp>
    </p:spTree>
    <p:extLst>
      <p:ext uri="{BB962C8B-B14F-4D97-AF65-F5344CB8AC3E}">
        <p14:creationId xmlns:p14="http://schemas.microsoft.com/office/powerpoint/2010/main" val="4127010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informatie</a:t>
            </a:r>
            <a:r>
              <a:rPr lang="en-US"/>
              <a:t> </a:t>
            </a:r>
            <a:r>
              <a:rPr lang="en-US" err="1"/>
              <a:t>hebben</a:t>
            </a:r>
            <a:r>
              <a:rPr lang="en-US"/>
              <a:t> ze </a:t>
            </a:r>
            <a:r>
              <a:rPr lang="en-US" err="1"/>
              <a:t>nodig</a:t>
            </a:r>
            <a:r>
              <a:rPr lang="en-US"/>
              <a:t> om </a:t>
            </a:r>
            <a:r>
              <a:rPr lang="en-US" err="1"/>
              <a:t>zo’n</a:t>
            </a:r>
            <a:r>
              <a:rPr lang="en-US"/>
              <a:t> </a:t>
            </a:r>
            <a:r>
              <a:rPr lang="en-US" err="1"/>
              <a:t>afbetalingsplan</a:t>
            </a:r>
            <a:r>
              <a:rPr lang="en-US"/>
              <a:t> op </a:t>
            </a:r>
            <a:r>
              <a:rPr lang="en-US" err="1"/>
              <a:t>te</a:t>
            </a:r>
            <a:r>
              <a:rPr lang="en-US"/>
              <a:t> </a:t>
            </a:r>
            <a:r>
              <a:rPr lang="en-US" err="1"/>
              <a:t>stellen</a:t>
            </a:r>
            <a:r>
              <a:rPr lang="en-US"/>
              <a:t>? </a:t>
            </a:r>
          </a:p>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informatie</a:t>
            </a:r>
            <a:r>
              <a:rPr lang="en-US"/>
              <a:t> </a:t>
            </a:r>
            <a:r>
              <a:rPr lang="en-US" err="1"/>
              <a:t>willen</a:t>
            </a:r>
            <a:r>
              <a:rPr lang="en-US"/>
              <a:t> ze </a:t>
            </a:r>
            <a:r>
              <a:rPr lang="en-US" err="1"/>
              <a:t>terugvinden</a:t>
            </a:r>
            <a:r>
              <a:rPr lang="en-US"/>
              <a:t> in </a:t>
            </a:r>
            <a:r>
              <a:rPr lang="en-US" err="1"/>
              <a:t>zo’n</a:t>
            </a:r>
            <a:r>
              <a:rPr lang="en-US"/>
              <a:t> </a:t>
            </a:r>
            <a:r>
              <a:rPr lang="en-US" err="1"/>
              <a:t>bundeling</a:t>
            </a:r>
            <a:r>
              <a:rPr lang="en-US"/>
              <a:t> van </a:t>
            </a:r>
            <a:r>
              <a:rPr lang="en-US" err="1"/>
              <a:t>schuldvorderingen</a:t>
            </a:r>
            <a:r>
              <a:rPr lang="en-US"/>
              <a:t>? </a:t>
            </a:r>
          </a:p>
          <a:p>
            <a:pPr marL="0" lvl="0" indent="0" algn="l" rtl="0">
              <a:lnSpc>
                <a:spcPct val="100000"/>
              </a:lnSpc>
              <a:spcBef>
                <a:spcPts val="0"/>
              </a:spcBef>
              <a:spcAft>
                <a:spcPts val="0"/>
              </a:spcAft>
              <a:buClr>
                <a:schemeClr val="dk1"/>
              </a:buClr>
              <a:buSzPts val="1100"/>
              <a:buFont typeface="Arial"/>
              <a:buNone/>
            </a:pPr>
            <a:r>
              <a:rPr lang="en-US" err="1"/>
              <a:t>Welke</a:t>
            </a:r>
            <a:r>
              <a:rPr lang="en-US"/>
              <a:t> </a:t>
            </a:r>
            <a:r>
              <a:rPr lang="en-US" err="1"/>
              <a:t>persoonsgebonden</a:t>
            </a:r>
            <a:r>
              <a:rPr lang="en-US"/>
              <a:t> </a:t>
            </a:r>
            <a:r>
              <a:rPr lang="en-US" err="1"/>
              <a:t>informatie</a:t>
            </a:r>
            <a:r>
              <a:rPr lang="en-US"/>
              <a:t> </a:t>
            </a:r>
            <a:r>
              <a:rPr lang="en-US" err="1"/>
              <a:t>willen</a:t>
            </a:r>
            <a:r>
              <a:rPr lang="en-US"/>
              <a:t> ze </a:t>
            </a:r>
            <a:r>
              <a:rPr lang="en-US" err="1"/>
              <a:t>hebben</a:t>
            </a:r>
            <a:r>
              <a:rPr lang="en-US"/>
              <a:t> of </a:t>
            </a:r>
            <a:r>
              <a:rPr lang="en-US" err="1"/>
              <a:t>zien</a:t>
            </a:r>
            <a:r>
              <a:rPr lang="en-US"/>
              <a:t> over de </a:t>
            </a:r>
            <a:r>
              <a:rPr lang="en-US" err="1"/>
              <a:t>schuldenaar</a:t>
            </a:r>
            <a:r>
              <a:rPr lang="en-US"/>
              <a:t>? Om </a:t>
            </a:r>
            <a:r>
              <a:rPr lang="en-US" err="1"/>
              <a:t>vervolgens</a:t>
            </a:r>
            <a:r>
              <a:rPr lang="en-US"/>
              <a:t> </a:t>
            </a:r>
            <a:r>
              <a:rPr lang="en-US" err="1"/>
              <a:t>een</a:t>
            </a:r>
            <a:r>
              <a:rPr lang="en-US"/>
              <a:t> plan op </a:t>
            </a:r>
            <a:r>
              <a:rPr lang="en-US" err="1"/>
              <a:t>te</a:t>
            </a:r>
            <a:r>
              <a:rPr lang="en-US"/>
              <a:t> </a:t>
            </a:r>
            <a:r>
              <a:rPr lang="en-US" err="1"/>
              <a:t>stellen</a:t>
            </a:r>
            <a:r>
              <a:rPr lang="en-US"/>
              <a:t>? </a:t>
            </a:r>
            <a:br>
              <a:rPr lang="en-US"/>
            </a:b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1914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Alles wat </a:t>
            </a:r>
            <a:r>
              <a:rPr lang="en-US" err="1"/>
              <a:t>kan</a:t>
            </a:r>
            <a:r>
              <a:rPr lang="en-US"/>
              <a:t> </a:t>
            </a:r>
            <a:r>
              <a:rPr lang="en-US" err="1"/>
              <a:t>helpen</a:t>
            </a:r>
            <a:r>
              <a:rPr lang="en-US"/>
              <a:t> met </a:t>
            </a:r>
            <a:r>
              <a:rPr lang="en-US" err="1"/>
              <a:t>tonen</a:t>
            </a:r>
          </a:p>
        </p:txBody>
      </p:sp>
      <p:sp>
        <p:nvSpPr>
          <p:cNvPr id="660" name="Google Shape;660;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9630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b429d96f97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b429d96f97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48</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Calibri"/>
              <a:buChar char="-"/>
            </a:pPr>
            <a:r>
              <a:rPr lang="en-GB"/>
              <a:t>Gent</a:t>
            </a:r>
            <a:endParaRPr/>
          </a:p>
          <a:p>
            <a:pPr marL="171450" lvl="0" indent="-171450" algn="l" rtl="0">
              <a:lnSpc>
                <a:spcPct val="100000"/>
              </a:lnSpc>
              <a:spcBef>
                <a:spcPts val="0"/>
              </a:spcBef>
              <a:spcAft>
                <a:spcPts val="0"/>
              </a:spcAft>
              <a:buSzPts val="1100"/>
              <a:buFont typeface="Calibri"/>
              <a:buChar char="-"/>
            </a:pPr>
            <a:r>
              <a:rPr lang="en-GB"/>
              <a:t>Leuven</a:t>
            </a:r>
            <a:endParaRPr/>
          </a:p>
          <a:p>
            <a:pPr marL="171450" lvl="0" indent="-171450" algn="l" rtl="0">
              <a:lnSpc>
                <a:spcPct val="100000"/>
              </a:lnSpc>
              <a:spcBef>
                <a:spcPts val="0"/>
              </a:spcBef>
              <a:spcAft>
                <a:spcPts val="0"/>
              </a:spcAft>
              <a:buSzPts val="1100"/>
              <a:buFont typeface="Calibri"/>
              <a:buChar char="-"/>
            </a:pPr>
            <a:r>
              <a:rPr lang="en-GB"/>
              <a:t>Zulte</a:t>
            </a:r>
            <a:endParaRPr/>
          </a:p>
          <a:p>
            <a:pPr marL="171450" lvl="0" indent="-171450" algn="l" rtl="0">
              <a:lnSpc>
                <a:spcPct val="100000"/>
              </a:lnSpc>
              <a:spcBef>
                <a:spcPts val="0"/>
              </a:spcBef>
              <a:spcAft>
                <a:spcPts val="0"/>
              </a:spcAft>
              <a:buSzPts val="1100"/>
              <a:buFont typeface="Calibri"/>
              <a:buChar char="-"/>
            </a:pPr>
            <a:r>
              <a:rPr lang="en-GB"/>
              <a:t>Destelbergen</a:t>
            </a:r>
            <a:endParaRPr/>
          </a:p>
          <a:p>
            <a:pPr marL="171450" lvl="0" indent="-101600" algn="l" rtl="0">
              <a:lnSpc>
                <a:spcPct val="100000"/>
              </a:lnSpc>
              <a:spcBef>
                <a:spcPts val="0"/>
              </a:spcBef>
              <a:spcAft>
                <a:spcPts val="0"/>
              </a:spcAft>
              <a:buSzPts val="1100"/>
              <a:buFont typeface="Calibri"/>
              <a:buNone/>
            </a:pPr>
            <a:endParaRPr/>
          </a:p>
        </p:txBody>
      </p:sp>
      <p:sp>
        <p:nvSpPr>
          <p:cNvPr id="944" name="Google Shape;94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Calibri"/>
                <a:ea typeface="Calibri"/>
                <a:cs typeface="Calibri"/>
                <a:sym typeface="Calibri"/>
              </a:rPr>
              <a:t>49</a:t>
            </a:fld>
            <a:endParaRPr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0459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3" name="Google Shape;102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17999"/>
              </a:lnSpc>
              <a:spcBef>
                <a:spcPts val="0"/>
              </a:spcBef>
              <a:spcAft>
                <a:spcPts val="0"/>
              </a:spcAft>
              <a:buSzPts val="1100"/>
              <a:buFont typeface="Arial"/>
              <a:buChar char="-"/>
            </a:pPr>
            <a:r>
              <a:rPr lang="en-GB"/>
              <a:t>Geen vaste scope en use cases</a:t>
            </a:r>
            <a:endParaRPr/>
          </a:p>
          <a:p>
            <a:pPr marL="171450" lvl="0" indent="-171450" algn="l" rtl="0">
              <a:lnSpc>
                <a:spcPct val="117999"/>
              </a:lnSpc>
              <a:spcBef>
                <a:spcPts val="0"/>
              </a:spcBef>
              <a:spcAft>
                <a:spcPts val="0"/>
              </a:spcAft>
              <a:buSzPts val="1100"/>
              <a:buFont typeface="Arial"/>
              <a:buChar char="-"/>
            </a:pPr>
            <a:r>
              <a:rPr lang="en-GB"/>
              <a:t>Tijdens business werkgroep meer use cases verzamelen</a:t>
            </a:r>
            <a:endParaRPr/>
          </a:p>
          <a:p>
            <a:pPr marL="171450" lvl="0" indent="-171450" algn="l" rtl="0">
              <a:lnSpc>
                <a:spcPct val="117999"/>
              </a:lnSpc>
              <a:spcBef>
                <a:spcPts val="0"/>
              </a:spcBef>
              <a:spcAft>
                <a:spcPts val="0"/>
              </a:spcAft>
              <a:buSzPts val="1100"/>
              <a:buFont typeface="Arial"/>
              <a:buChar char="-"/>
            </a:pPr>
            <a:r>
              <a:rPr lang="en-GB"/>
              <a:t>Tijdens het traject kunnen er nog dingen bijkomen</a:t>
            </a:r>
            <a:endParaRPr/>
          </a:p>
        </p:txBody>
      </p:sp>
    </p:spTree>
    <p:extLst>
      <p:ext uri="{BB962C8B-B14F-4D97-AF65-F5344CB8AC3E}">
        <p14:creationId xmlns:p14="http://schemas.microsoft.com/office/powerpoint/2010/main" val="89130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8" name="Google Shape;5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1447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0" name="Google Shape;154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4560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7c39b9eb6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637" name="Google Shape;637;g17c39b9eb6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22408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Hierover gaan we data uitwisselen </a:t>
            </a:r>
            <a:endParaRPr/>
          </a:p>
          <a:p>
            <a:pPr marL="0" lvl="0" indent="0" algn="l" rtl="0">
              <a:lnSpc>
                <a:spcPct val="100000"/>
              </a:lnSpc>
              <a:spcBef>
                <a:spcPts val="0"/>
              </a:spcBef>
              <a:spcAft>
                <a:spcPts val="0"/>
              </a:spcAft>
              <a:buSzPts val="1100"/>
              <a:buNone/>
            </a:pPr>
            <a:r>
              <a:rPr lang="en-GB"/>
              <a:t>+- klassen</a:t>
            </a:r>
            <a:endParaRPr/>
          </a:p>
          <a:p>
            <a:pPr marL="457200" lvl="0" indent="-298450" algn="l" rtl="0">
              <a:lnSpc>
                <a:spcPct val="100000"/>
              </a:lnSpc>
              <a:spcBef>
                <a:spcPts val="0"/>
              </a:spcBef>
              <a:spcAft>
                <a:spcPts val="0"/>
              </a:spcAft>
              <a:buSzPts val="1100"/>
              <a:buChar char="-"/>
            </a:pPr>
            <a:r>
              <a:rPr lang="en-GB"/>
              <a:t>Als ouder wil ik makkelijk informatie over beschikbare buitenschoolse kinderopvang in de Regio Bornem kunnen raadplegen, zodat ik een weloverwogen keuze kan maken voor de opvang van mijn kinderen.</a:t>
            </a:r>
            <a:endParaRPr/>
          </a:p>
          <a:p>
            <a:pPr marL="457200" lvl="0" indent="-298450" algn="l" rtl="0">
              <a:lnSpc>
                <a:spcPct val="100000"/>
              </a:lnSpc>
              <a:spcBef>
                <a:spcPts val="0"/>
              </a:spcBef>
              <a:spcAft>
                <a:spcPts val="0"/>
              </a:spcAft>
              <a:buSzPts val="1100"/>
              <a:buChar char="-"/>
            </a:pPr>
            <a:r>
              <a:rPr lang="en-GB"/>
              <a:t>Als ouder wil ik toegang hebben tot een semantisch kindfiche, waarin essentiële informatie over mijn kind wordt opgeslagen, zodat ik deze informatie gemakkelijk kan delen met zorgverleners, leerkrachten en andere professionals.</a:t>
            </a:r>
            <a:endParaRPr/>
          </a:p>
          <a:p>
            <a:pPr marL="457200" lvl="0" indent="-298450" algn="l" rtl="0">
              <a:lnSpc>
                <a:spcPct val="100000"/>
              </a:lnSpc>
              <a:spcBef>
                <a:spcPts val="0"/>
              </a:spcBef>
              <a:spcAft>
                <a:spcPts val="0"/>
              </a:spcAft>
              <a:buSzPts val="1100"/>
              <a:buChar char="-"/>
            </a:pPr>
            <a:r>
              <a:rPr lang="en-GB"/>
              <a:t>Als ouder wil ik de mogelijkheid hebben om informatie over de buitenschoolse kinderopvang van 0-12/16 jaar in de Regio Bornem te kunnen vinden, zodat ik de beste opvangoptie voor mijn oudere kinderen kan kiezen.</a:t>
            </a:r>
            <a:endParaRPr/>
          </a:p>
          <a:p>
            <a:pPr marL="457200" lvl="0" indent="-298450" algn="l" rtl="0">
              <a:lnSpc>
                <a:spcPct val="100000"/>
              </a:lnSpc>
              <a:spcBef>
                <a:spcPts val="0"/>
              </a:spcBef>
              <a:spcAft>
                <a:spcPts val="0"/>
              </a:spcAft>
              <a:buSzPts val="1100"/>
              <a:buChar char="-"/>
            </a:pPr>
            <a:r>
              <a:rPr lang="en-GB"/>
              <a:t>Als ouder wil ik een veilige overgang en continuïteit in de zorg voor mijn kinderen, dus wil ik dat allergie-informatie gemakkelijk kan worden gedeeld tussen crèches, kleuterscholen en buitenschoolse opvanglocaties.</a:t>
            </a:r>
            <a:endParaRPr/>
          </a:p>
          <a:p>
            <a:pPr marL="457200" lvl="0" indent="-298450" algn="l" rtl="0">
              <a:spcBef>
                <a:spcPts val="0"/>
              </a:spcBef>
              <a:spcAft>
                <a:spcPts val="0"/>
              </a:spcAft>
              <a:buSzPts val="1100"/>
              <a:buChar char="-"/>
            </a:pPr>
            <a:r>
              <a:rPr lang="en-GB"/>
              <a:t>Als ouder wil ik de mogelijkheid hebben om dieetinformatie van mijn kind in te voeren, zodat de kinderopvang rekening kan houden met eventuele dieetbeperkingen en maaltijden kan voorzien.</a:t>
            </a:r>
            <a:endParaRPr/>
          </a:p>
          <a:p>
            <a:pPr marL="457200" lvl="0" indent="-298450" algn="l" rtl="0">
              <a:spcBef>
                <a:spcPts val="0"/>
              </a:spcBef>
              <a:spcAft>
                <a:spcPts val="0"/>
              </a:spcAft>
              <a:buSzPts val="1100"/>
              <a:buChar char="-"/>
            </a:pPr>
            <a:r>
              <a:rPr lang="en-GB"/>
              <a:t>Als ouder wil ik de mogelijkheid hebben om de facturatie-informatie van de kinderopvang in te zien, zodat ik een overzicht heb van de kosten en betalingen.</a:t>
            </a:r>
            <a:endParaRPr/>
          </a:p>
          <a:p>
            <a:pPr marL="457200" lvl="0" indent="-298450" algn="l" rtl="0">
              <a:lnSpc>
                <a:spcPct val="100000"/>
              </a:lnSpc>
              <a:spcBef>
                <a:spcPts val="0"/>
              </a:spcBef>
              <a:spcAft>
                <a:spcPts val="0"/>
              </a:spcAft>
              <a:buSzPts val="1100"/>
              <a:buChar char="-"/>
            </a:pPr>
            <a:r>
              <a:rPr lang="en-GB"/>
              <a:t>Als ouder wil ik de mogelijkheid hebben om de naam, voornaam, telefoonnummer en e-mailadres van de ouderlijke en noodcontacten in te voeren, zodat de kinderopvang altijd contact kan opnemen met de juiste personen in geval van nood.</a:t>
            </a:r>
            <a:endParaRPr/>
          </a:p>
          <a:p>
            <a:pPr marL="0" lvl="0" indent="0" algn="l" rtl="0">
              <a:lnSpc>
                <a:spcPct val="100000"/>
              </a:lnSpc>
              <a:spcBef>
                <a:spcPts val="0"/>
              </a:spcBef>
              <a:spcAft>
                <a:spcPts val="0"/>
              </a:spcAft>
              <a:buNone/>
            </a:pPr>
            <a:r>
              <a:rPr lang="en-GB"/>
              <a:t>Enz. </a:t>
            </a:r>
            <a:endParaRPr/>
          </a:p>
          <a:p>
            <a:pPr marL="0" lvl="0" indent="0" algn="l" rtl="0">
              <a:lnSpc>
                <a:spcPct val="100000"/>
              </a:lnSpc>
              <a:spcBef>
                <a:spcPts val="0"/>
              </a:spcBef>
              <a:spcAft>
                <a:spcPts val="0"/>
              </a:spcAft>
              <a:buNone/>
            </a:pPr>
            <a:endParaRPr/>
          </a:p>
        </p:txBody>
      </p:sp>
      <p:sp>
        <p:nvSpPr>
          <p:cNvPr id="643" name="Google Shape;643;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6580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d683b01e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391" name="Google Shape;391;g2ad683b01e2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371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Alles wat </a:t>
            </a:r>
            <a:r>
              <a:rPr lang="en-US" err="1"/>
              <a:t>kan</a:t>
            </a:r>
            <a:r>
              <a:rPr lang="en-US"/>
              <a:t> </a:t>
            </a:r>
            <a:r>
              <a:rPr lang="en-US" err="1"/>
              <a:t>helpen</a:t>
            </a:r>
            <a:r>
              <a:rPr lang="en-US"/>
              <a:t> met </a:t>
            </a:r>
            <a:r>
              <a:rPr lang="en-US" err="1"/>
              <a:t>tonen</a:t>
            </a:r>
          </a:p>
        </p:txBody>
      </p:sp>
      <p:sp>
        <p:nvSpPr>
          <p:cNvPr id="660" name="Google Shape;660;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827220f8db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en-US">
                <a:solidFill>
                  <a:schemeClr val="dk1"/>
                </a:solidFill>
              </a:rPr>
              <a:t>De </a:t>
            </a:r>
            <a:r>
              <a:rPr lang="en-US" err="1">
                <a:solidFill>
                  <a:schemeClr val="dk1"/>
                </a:solidFill>
              </a:rPr>
              <a:t>deelnemers</a:t>
            </a:r>
            <a:r>
              <a:rPr lang="en-US">
                <a:solidFill>
                  <a:schemeClr val="dk1"/>
                </a:solidFill>
              </a:rPr>
              <a:t> </a:t>
            </a:r>
            <a:r>
              <a:rPr lang="en-US" err="1">
                <a:solidFill>
                  <a:schemeClr val="dk1"/>
                </a:solidFill>
              </a:rPr>
              <a:t>aan</a:t>
            </a:r>
            <a:r>
              <a:rPr lang="en-US">
                <a:solidFill>
                  <a:schemeClr val="dk1"/>
                </a:solidFill>
              </a:rPr>
              <a:t> </a:t>
            </a:r>
            <a:r>
              <a:rPr lang="en-US" err="1">
                <a:solidFill>
                  <a:schemeClr val="dk1"/>
                </a:solidFill>
              </a:rPr>
              <a:t>deze</a:t>
            </a:r>
            <a:r>
              <a:rPr lang="en-US">
                <a:solidFill>
                  <a:schemeClr val="dk1"/>
                </a:solidFill>
              </a:rPr>
              <a:t> </a:t>
            </a:r>
            <a:r>
              <a:rPr lang="en-US" err="1">
                <a:solidFill>
                  <a:schemeClr val="dk1"/>
                </a:solidFill>
              </a:rPr>
              <a:t>werkgroep</a:t>
            </a:r>
            <a:r>
              <a:rPr lang="en-US">
                <a:solidFill>
                  <a:schemeClr val="dk1"/>
                </a:solidFill>
              </a:rPr>
              <a:t> </a:t>
            </a:r>
            <a:r>
              <a:rPr lang="en-US" err="1">
                <a:solidFill>
                  <a:schemeClr val="dk1"/>
                </a:solidFill>
              </a:rPr>
              <a:t>zijn</a:t>
            </a:r>
            <a:r>
              <a:rPr lang="en-US">
                <a:solidFill>
                  <a:schemeClr val="dk1"/>
                </a:solidFill>
              </a:rPr>
              <a:t> de experts </a:t>
            </a:r>
            <a:r>
              <a:rPr lang="en-US" err="1">
                <a:solidFill>
                  <a:schemeClr val="dk1"/>
                </a:solidFill>
              </a:rPr>
              <a:t>en</a:t>
            </a:r>
            <a:r>
              <a:rPr lang="en-US">
                <a:solidFill>
                  <a:schemeClr val="dk1"/>
                </a:solidFill>
              </a:rPr>
              <a:t> </a:t>
            </a:r>
            <a:r>
              <a:rPr lang="en-US" err="1">
                <a:solidFill>
                  <a:schemeClr val="dk1"/>
                </a:solidFill>
              </a:rPr>
              <a:t>daarom</a:t>
            </a:r>
            <a:r>
              <a:rPr lang="en-US">
                <a:solidFill>
                  <a:schemeClr val="dk1"/>
                </a:solidFill>
              </a:rPr>
              <a:t> </a:t>
            </a:r>
            <a:r>
              <a:rPr lang="en-US" err="1">
                <a:solidFill>
                  <a:schemeClr val="dk1"/>
                </a:solidFill>
              </a:rPr>
              <a:t>willen</a:t>
            </a:r>
            <a:r>
              <a:rPr lang="en-US">
                <a:solidFill>
                  <a:schemeClr val="dk1"/>
                </a:solidFill>
              </a:rPr>
              <a:t> </a:t>
            </a:r>
            <a:r>
              <a:rPr lang="en-US" err="1">
                <a:solidFill>
                  <a:schemeClr val="dk1"/>
                </a:solidFill>
              </a:rPr>
              <a:t>graag</a:t>
            </a:r>
            <a:r>
              <a:rPr lang="en-US">
                <a:solidFill>
                  <a:schemeClr val="dk1"/>
                </a:solidFill>
              </a:rPr>
              <a:t> de input </a:t>
            </a:r>
            <a:r>
              <a:rPr lang="en-US" err="1">
                <a:solidFill>
                  <a:schemeClr val="dk1"/>
                </a:solidFill>
              </a:rPr>
              <a:t>capteren</a:t>
            </a:r>
            <a:r>
              <a:rPr lang="en-US">
                <a:solidFill>
                  <a:schemeClr val="dk1"/>
                </a:solidFill>
              </a:rPr>
              <a:t>. </a:t>
            </a:r>
          </a:p>
        </p:txBody>
      </p:sp>
      <p:sp>
        <p:nvSpPr>
          <p:cNvPr id="229" name="Google Shape;229;g2827220f8db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699" name="Google Shape;699;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6" name="Google Shape;71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GB"/>
              <a:t>Business werkgroep: best fysiek</a:t>
            </a:r>
            <a:endParaRPr/>
          </a:p>
          <a:p>
            <a:pPr marL="171450" lvl="0" indent="-171450" algn="l" rtl="0">
              <a:lnSpc>
                <a:spcPct val="100000"/>
              </a:lnSpc>
              <a:spcBef>
                <a:spcPts val="0"/>
              </a:spcBef>
              <a:spcAft>
                <a:spcPts val="0"/>
              </a:spcAft>
              <a:buSzPts val="1100"/>
              <a:buFont typeface="Arial"/>
              <a:buChar char="-"/>
            </a:pPr>
            <a:r>
              <a:rPr lang="en-GB"/>
              <a:t>Thematische Werkgroepen fysiek? Online?</a:t>
            </a:r>
            <a:endParaRPr/>
          </a:p>
          <a:p>
            <a:pPr marL="171450" lvl="0" indent="-171450" algn="l" rtl="0">
              <a:lnSpc>
                <a:spcPct val="100000"/>
              </a:lnSpc>
              <a:spcBef>
                <a:spcPts val="0"/>
              </a:spcBef>
              <a:spcAft>
                <a:spcPts val="0"/>
              </a:spcAft>
              <a:buSzPts val="1100"/>
              <a:buFont typeface="Arial"/>
              <a:buChar char="-"/>
            </a:pPr>
            <a:r>
              <a:rPr lang="en-GB"/>
              <a:t>Maand op voorhand communicatie doorsturen voor elke werkgroep</a:t>
            </a:r>
            <a:endParaRPr/>
          </a:p>
          <a:p>
            <a:pPr marL="171450" lvl="0" indent="-171450" algn="l" rtl="0">
              <a:lnSpc>
                <a:spcPct val="100000"/>
              </a:lnSpc>
              <a:spcBef>
                <a:spcPts val="0"/>
              </a:spcBef>
              <a:spcAft>
                <a:spcPts val="0"/>
              </a:spcAft>
              <a:buSzPts val="1100"/>
              <a:buFont typeface="Arial"/>
              <a:buChar char="-"/>
            </a:pPr>
            <a:r>
              <a:rPr lang="en-GB"/>
              <a:t>Maand tussen elke werkgroep</a:t>
            </a:r>
            <a:endParaRPr/>
          </a:p>
          <a:p>
            <a:pPr marL="171450" lvl="0" indent="-101600" algn="l" rtl="0">
              <a:lnSpc>
                <a:spcPct val="100000"/>
              </a:lnSpc>
              <a:spcBef>
                <a:spcPts val="0"/>
              </a:spcBef>
              <a:spcAft>
                <a:spcPts val="0"/>
              </a:spcAft>
              <a:buSzPts val="1100"/>
              <a:buFont typeface="Arial"/>
              <a:buNone/>
            </a:pPr>
            <a:endParaRPr/>
          </a:p>
        </p:txBody>
      </p:sp>
      <p:sp>
        <p:nvSpPr>
          <p:cNvPr id="1088" name="Google Shape;108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308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1" name="Google Shape;7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7" name="Google Shape;7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93" name="Google Shape;793;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40" name="Google Shape;240;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429d96f9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b429d96f9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nl-BE" b="1">
                <a:solidFill>
                  <a:srgbClr val="373636"/>
                </a:solidFill>
              </a:rPr>
              <a:t>OSLO</a:t>
            </a:r>
            <a:r>
              <a:rPr lang="nl-BE">
                <a:solidFill>
                  <a:srgbClr val="373636"/>
                </a:solidFill>
              </a:rPr>
              <a:t>, wat staat voor Open Standaarden voor Linkende Organisaties, is een</a:t>
            </a:r>
            <a:r>
              <a:rPr lang="nl-BE" b="1">
                <a:solidFill>
                  <a:srgbClr val="373636"/>
                </a:solidFill>
              </a:rPr>
              <a:t> initiatief dat gericht is op het bevorderen van interoperabiliteit tussen verschillende overheidsorganisaties in België</a:t>
            </a:r>
            <a:r>
              <a:rPr lang="nl-BE">
                <a:solidFill>
                  <a:srgbClr val="373636"/>
                </a:solidFill>
              </a:rPr>
              <a:t>. </a:t>
            </a:r>
            <a:endParaRPr lang="en-US"/>
          </a:p>
          <a:p>
            <a:pPr>
              <a:buNone/>
            </a:pPr>
            <a:endParaRPr lang="nl-BE">
              <a:solidFill>
                <a:srgbClr val="373636"/>
              </a:solidFill>
            </a:endParaRPr>
          </a:p>
          <a:p>
            <a:pPr>
              <a:buNone/>
            </a:pPr>
            <a:r>
              <a:rPr lang="nl-BE">
                <a:solidFill>
                  <a:srgbClr val="373636"/>
                </a:solidFill>
              </a:rPr>
              <a:t>Het doel van OSLO is om gemeenschappelijke standaarden en afspraken te definiëren voor het uitwisselen van gegevens en informatie tussen deze organisaties.</a:t>
            </a:r>
            <a:endParaRPr lang="en-US"/>
          </a:p>
          <a:p>
            <a:pPr>
              <a:buNone/>
            </a:pPr>
            <a:endParaRPr lang="nl-BE">
              <a:solidFill>
                <a:srgbClr val="373636"/>
              </a:solidFill>
            </a:endParaRPr>
          </a:p>
          <a:p>
            <a:pPr marL="0" indent="0">
              <a:buNone/>
            </a:pPr>
            <a:endParaRPr>
              <a:solidFill>
                <a:srgbClr val="373636"/>
              </a:solidFill>
            </a:endParaRPr>
          </a:p>
        </p:txBody>
      </p:sp>
      <p:sp>
        <p:nvSpPr>
          <p:cNvPr id="309" name="Google Shape;309;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buNone/>
            </a:pPr>
            <a:r>
              <a:rPr lang="en-US"/>
              <a:t>Een </a:t>
            </a:r>
            <a:r>
              <a:rPr lang="en-US" err="1"/>
              <a:t>semantische</a:t>
            </a:r>
            <a:r>
              <a:rPr lang="en-US"/>
              <a:t> </a:t>
            </a:r>
            <a:r>
              <a:rPr lang="en-US" err="1"/>
              <a:t>standaard</a:t>
            </a:r>
            <a:r>
              <a:rPr lang="en-US"/>
              <a:t> </a:t>
            </a:r>
            <a:r>
              <a:rPr lang="en-US" err="1"/>
              <a:t>maakt</a:t>
            </a:r>
            <a:r>
              <a:rPr lang="en-US"/>
              <a:t> het </a:t>
            </a:r>
            <a:r>
              <a:rPr lang="en-US" err="1"/>
              <a:t>delen</a:t>
            </a:r>
            <a:r>
              <a:rPr lang="en-US"/>
              <a:t> </a:t>
            </a:r>
            <a:r>
              <a:rPr lang="en-US" err="1"/>
              <a:t>en</a:t>
            </a:r>
            <a:r>
              <a:rPr lang="en-US"/>
              <a:t> </a:t>
            </a:r>
            <a:r>
              <a:rPr lang="en-US" err="1"/>
              <a:t>uitwisselen</a:t>
            </a:r>
            <a:r>
              <a:rPr lang="en-US"/>
              <a:t> van data </a:t>
            </a:r>
            <a:r>
              <a:rPr lang="en-US" err="1"/>
              <a:t>tussen</a:t>
            </a:r>
            <a:r>
              <a:rPr lang="en-US"/>
              <a:t> </a:t>
            </a:r>
            <a:r>
              <a:rPr lang="en-US" err="1"/>
              <a:t>verschillende</a:t>
            </a:r>
            <a:r>
              <a:rPr lang="en-US"/>
              <a:t> stakeholders </a:t>
            </a:r>
            <a:r>
              <a:rPr lang="en-US" err="1"/>
              <a:t>gemakkelijker</a:t>
            </a:r>
            <a:r>
              <a:rPr lang="en-US"/>
              <a:t>. Elke </a:t>
            </a:r>
            <a:r>
              <a:rPr lang="en-US" err="1"/>
              <a:t>betrokkene</a:t>
            </a:r>
            <a:r>
              <a:rPr lang="en-US"/>
              <a:t> </a:t>
            </a:r>
            <a:r>
              <a:rPr lang="en-US" err="1"/>
              <a:t>kan</a:t>
            </a:r>
            <a:r>
              <a:rPr lang="en-US"/>
              <a:t> de </a:t>
            </a:r>
            <a:r>
              <a:rPr lang="en-US" err="1"/>
              <a:t>gegevens</a:t>
            </a:r>
            <a:r>
              <a:rPr lang="en-US"/>
              <a:t> van de </a:t>
            </a:r>
            <a:r>
              <a:rPr lang="en-US" err="1"/>
              <a:t>andere</a:t>
            </a:r>
            <a:r>
              <a:rPr lang="en-US"/>
              <a:t> direct </a:t>
            </a:r>
            <a:r>
              <a:rPr lang="en-US" err="1"/>
              <a:t>gebruiken</a:t>
            </a:r>
            <a:r>
              <a:rPr lang="en-US"/>
              <a:t> </a:t>
            </a:r>
            <a:r>
              <a:rPr lang="en-US" err="1"/>
              <a:t>en</a:t>
            </a:r>
            <a:r>
              <a:rPr lang="en-US"/>
              <a:t> </a:t>
            </a:r>
            <a:r>
              <a:rPr lang="en-US" err="1"/>
              <a:t>interpreteren</a:t>
            </a:r>
            <a:r>
              <a:rPr lang="en-US"/>
              <a:t>. Dit </a:t>
            </a:r>
            <a:r>
              <a:rPr lang="en-US" err="1"/>
              <a:t>stimuleert</a:t>
            </a:r>
            <a:r>
              <a:rPr lang="en-US"/>
              <a:t> de </a:t>
            </a:r>
            <a:r>
              <a:rPr lang="en-US" err="1"/>
              <a:t>uitwisseling</a:t>
            </a:r>
            <a:r>
              <a:rPr lang="en-US"/>
              <a:t> </a:t>
            </a:r>
            <a:r>
              <a:rPr lang="en-US" err="1"/>
              <a:t>en</a:t>
            </a:r>
            <a:r>
              <a:rPr lang="en-US"/>
              <a:t> het </a:t>
            </a:r>
            <a:r>
              <a:rPr lang="en-US" err="1"/>
              <a:t>hergebruik</a:t>
            </a:r>
            <a:r>
              <a:rPr lang="en-US"/>
              <a:t> van </a:t>
            </a:r>
            <a:r>
              <a:rPr lang="en-US" err="1"/>
              <a:t>gegevens</a:t>
            </a:r>
            <a:r>
              <a:rPr lang="en-US"/>
              <a:t> </a:t>
            </a:r>
            <a:r>
              <a:rPr lang="en-US" err="1"/>
              <a:t>en</a:t>
            </a:r>
            <a:r>
              <a:rPr lang="en-US"/>
              <a:t> </a:t>
            </a:r>
            <a:r>
              <a:rPr lang="en-US" err="1"/>
              <a:t>vermindert</a:t>
            </a:r>
            <a:r>
              <a:rPr lang="en-US"/>
              <a:t> de </a:t>
            </a:r>
            <a:r>
              <a:rPr lang="en-US" err="1"/>
              <a:t>kost</a:t>
            </a:r>
            <a:r>
              <a:rPr lang="en-US"/>
              <a:t> van </a:t>
            </a:r>
            <a:r>
              <a:rPr lang="en-US" err="1"/>
              <a:t>uitwisseling</a:t>
            </a:r>
            <a:r>
              <a:rPr lang="en-US"/>
              <a:t>. De </a:t>
            </a:r>
            <a:r>
              <a:rPr lang="en-US" err="1"/>
              <a:t>semantische</a:t>
            </a:r>
            <a:r>
              <a:rPr lang="en-US"/>
              <a:t> </a:t>
            </a:r>
            <a:r>
              <a:rPr lang="en-US" err="1"/>
              <a:t>standaard</a:t>
            </a:r>
            <a:r>
              <a:rPr lang="en-US"/>
              <a:t> </a:t>
            </a:r>
            <a:r>
              <a:rPr lang="en-US" err="1"/>
              <a:t>zorgt</a:t>
            </a:r>
            <a:r>
              <a:rPr lang="en-US"/>
              <a:t> </a:t>
            </a:r>
            <a:r>
              <a:rPr lang="en-US" err="1"/>
              <a:t>voor</a:t>
            </a:r>
            <a:r>
              <a:rPr lang="en-US"/>
              <a:t> machine </a:t>
            </a:r>
            <a:r>
              <a:rPr lang="en-US" err="1"/>
              <a:t>leesbare</a:t>
            </a:r>
            <a:r>
              <a:rPr lang="en-US"/>
              <a:t> data. Het </a:t>
            </a:r>
            <a:r>
              <a:rPr lang="en-US" err="1"/>
              <a:t>brengt</a:t>
            </a:r>
            <a:r>
              <a:rPr lang="en-US"/>
              <a:t> </a:t>
            </a:r>
            <a:r>
              <a:rPr lang="en-US" err="1"/>
              <a:t>eveneens</a:t>
            </a:r>
            <a:r>
              <a:rPr lang="en-US"/>
              <a:t> </a:t>
            </a:r>
            <a:r>
              <a:rPr lang="en-US" err="1"/>
              <a:t>een</a:t>
            </a:r>
            <a:r>
              <a:rPr lang="en-US"/>
              <a:t> </a:t>
            </a:r>
            <a:r>
              <a:rPr lang="en-US" err="1"/>
              <a:t>efficiëntiewinst</a:t>
            </a:r>
            <a:r>
              <a:rPr lang="en-US"/>
              <a:t> met </a:t>
            </a:r>
            <a:r>
              <a:rPr lang="en-US" err="1"/>
              <a:t>zich</a:t>
            </a:r>
            <a:r>
              <a:rPr lang="en-US"/>
              <a:t> mee </a:t>
            </a:r>
            <a:r>
              <a:rPr lang="en-US" err="1"/>
              <a:t>als</a:t>
            </a:r>
            <a:r>
              <a:rPr lang="en-US"/>
              <a:t> de data in </a:t>
            </a:r>
            <a:r>
              <a:rPr lang="en-US" err="1"/>
              <a:t>verschillende</a:t>
            </a:r>
            <a:r>
              <a:rPr lang="en-US"/>
              <a:t> </a:t>
            </a:r>
            <a:r>
              <a:rPr lang="en-US" err="1"/>
              <a:t>processen</a:t>
            </a:r>
            <a:r>
              <a:rPr lang="en-US"/>
              <a:t> </a:t>
            </a:r>
            <a:r>
              <a:rPr lang="en-US" err="1"/>
              <a:t>gebruikt</a:t>
            </a:r>
            <a:r>
              <a:rPr lang="en-US"/>
              <a:t> </a:t>
            </a:r>
            <a:r>
              <a:rPr lang="en-US" err="1"/>
              <a:t>kunnen</a:t>
            </a:r>
            <a:r>
              <a:rPr lang="en-US"/>
              <a:t> </a:t>
            </a:r>
            <a:r>
              <a:rPr lang="en-US" err="1"/>
              <a:t>worden</a:t>
            </a:r>
            <a:r>
              <a:rPr lang="en-US"/>
              <a:t>.  </a:t>
            </a:r>
          </a:p>
          <a:p>
            <a:pPr algn="just">
              <a:buNone/>
            </a:pPr>
            <a:r>
              <a:rPr lang="en-US"/>
              <a:t>Het </a:t>
            </a:r>
            <a:r>
              <a:rPr lang="en-US" err="1"/>
              <a:t>openstellen</a:t>
            </a:r>
            <a:r>
              <a:rPr lang="en-US"/>
              <a:t> van </a:t>
            </a:r>
            <a:r>
              <a:rPr lang="en-US" err="1"/>
              <a:t>semantische</a:t>
            </a:r>
            <a:r>
              <a:rPr lang="en-US"/>
              <a:t> data </a:t>
            </a:r>
            <a:r>
              <a:rPr lang="en-US" err="1"/>
              <a:t>bevordert</a:t>
            </a:r>
            <a:r>
              <a:rPr lang="en-US"/>
              <a:t> </a:t>
            </a:r>
            <a:r>
              <a:rPr lang="en-US" err="1"/>
              <a:t>innovatie</a:t>
            </a:r>
            <a:r>
              <a:rPr lang="en-US"/>
              <a:t> </a:t>
            </a:r>
            <a:r>
              <a:rPr lang="en-US" err="1"/>
              <a:t>en</a:t>
            </a:r>
            <a:r>
              <a:rPr lang="en-US"/>
              <a:t> </a:t>
            </a:r>
            <a:r>
              <a:rPr lang="en-US" err="1"/>
              <a:t>zal</a:t>
            </a:r>
            <a:r>
              <a:rPr lang="en-US"/>
              <a:t> </a:t>
            </a:r>
            <a:r>
              <a:rPr lang="en-US" err="1"/>
              <a:t>relevante</a:t>
            </a:r>
            <a:r>
              <a:rPr lang="en-US"/>
              <a:t> stakeholders in </a:t>
            </a:r>
            <a:r>
              <a:rPr lang="en-US" err="1"/>
              <a:t>staat</a:t>
            </a:r>
            <a:r>
              <a:rPr lang="en-US"/>
              <a:t> </a:t>
            </a:r>
            <a:r>
              <a:rPr lang="en-US" err="1"/>
              <a:t>stellen</a:t>
            </a:r>
            <a:r>
              <a:rPr lang="en-US"/>
              <a:t> om </a:t>
            </a:r>
            <a:r>
              <a:rPr lang="en-US" err="1"/>
              <a:t>intelligentere</a:t>
            </a:r>
            <a:r>
              <a:rPr lang="en-US"/>
              <a:t> </a:t>
            </a:r>
            <a:r>
              <a:rPr lang="en-US" err="1"/>
              <a:t>diensten</a:t>
            </a:r>
            <a:r>
              <a:rPr lang="en-US"/>
              <a:t> </a:t>
            </a:r>
            <a:r>
              <a:rPr lang="en-US" err="1"/>
              <a:t>te</a:t>
            </a:r>
            <a:r>
              <a:rPr lang="en-US"/>
              <a:t> </a:t>
            </a:r>
            <a:r>
              <a:rPr lang="en-US" err="1"/>
              <a:t>ontwikkelen</a:t>
            </a:r>
            <a:r>
              <a:rPr lang="en-US"/>
              <a:t>. Door het </a:t>
            </a:r>
            <a:r>
              <a:rPr lang="en-US" err="1"/>
              <a:t>linken</a:t>
            </a:r>
            <a:r>
              <a:rPr lang="en-US"/>
              <a:t> van data </a:t>
            </a:r>
            <a:r>
              <a:rPr lang="en-US" err="1"/>
              <a:t>beschikken</a:t>
            </a:r>
            <a:r>
              <a:rPr lang="en-US"/>
              <a:t> we </a:t>
            </a:r>
            <a:r>
              <a:rPr lang="en-US" err="1"/>
              <a:t>ook</a:t>
            </a:r>
            <a:r>
              <a:rPr lang="en-US"/>
              <a:t> over </a:t>
            </a:r>
            <a:r>
              <a:rPr lang="en-US" err="1"/>
              <a:t>rijkere</a:t>
            </a:r>
            <a:r>
              <a:rPr lang="en-US"/>
              <a:t> data. </a:t>
            </a:r>
            <a:r>
              <a:rPr lang="en-US" err="1"/>
              <a:t>Uit</a:t>
            </a:r>
            <a:r>
              <a:rPr lang="en-US"/>
              <a:t> </a:t>
            </a:r>
            <a:r>
              <a:rPr lang="en-US" err="1"/>
              <a:t>verrijkte</a:t>
            </a:r>
            <a:r>
              <a:rPr lang="en-US"/>
              <a:t> data </a:t>
            </a:r>
            <a:r>
              <a:rPr lang="en-US" err="1"/>
              <a:t>kan</a:t>
            </a:r>
            <a:r>
              <a:rPr lang="en-US"/>
              <a:t> </a:t>
            </a:r>
            <a:r>
              <a:rPr lang="en-US" err="1"/>
              <a:t>ook</a:t>
            </a:r>
            <a:r>
              <a:rPr lang="en-US"/>
              <a:t> </a:t>
            </a:r>
            <a:r>
              <a:rPr lang="en-US" err="1"/>
              <a:t>meer</a:t>
            </a:r>
            <a:r>
              <a:rPr lang="en-US"/>
              <a:t> </a:t>
            </a:r>
            <a:r>
              <a:rPr lang="en-US" err="1"/>
              <a:t>kennis</a:t>
            </a:r>
            <a:r>
              <a:rPr lang="en-US"/>
              <a:t> </a:t>
            </a:r>
            <a:r>
              <a:rPr lang="en-US" err="1"/>
              <a:t>worden</a:t>
            </a:r>
            <a:r>
              <a:rPr lang="en-US"/>
              <a:t> </a:t>
            </a:r>
            <a:r>
              <a:rPr lang="en-US" err="1"/>
              <a:t>gehaald</a:t>
            </a:r>
            <a:r>
              <a:rPr lang="en-US"/>
              <a:t>.</a:t>
            </a:r>
          </a:p>
          <a:p>
            <a:pPr algn="just">
              <a:buNone/>
            </a:pPr>
            <a:r>
              <a:rPr lang="en-US" err="1"/>
              <a:t>Samenwerken</a:t>
            </a:r>
            <a:r>
              <a:rPr lang="en-US"/>
              <a:t> </a:t>
            </a:r>
            <a:r>
              <a:rPr lang="en-US" err="1"/>
              <a:t>rond</a:t>
            </a:r>
            <a:r>
              <a:rPr lang="en-US"/>
              <a:t> </a:t>
            </a:r>
            <a:r>
              <a:rPr lang="en-US" err="1"/>
              <a:t>standaarden</a:t>
            </a:r>
            <a:r>
              <a:rPr lang="en-US"/>
              <a:t> </a:t>
            </a:r>
            <a:r>
              <a:rPr lang="en-US" err="1"/>
              <a:t>en</a:t>
            </a:r>
            <a:r>
              <a:rPr lang="en-US"/>
              <a:t> het </a:t>
            </a:r>
            <a:r>
              <a:rPr lang="en-US" err="1"/>
              <a:t>delen</a:t>
            </a:r>
            <a:r>
              <a:rPr lang="en-US"/>
              <a:t> van data </a:t>
            </a:r>
            <a:r>
              <a:rPr lang="en-US" err="1"/>
              <a:t>doorbreekt</a:t>
            </a:r>
            <a:r>
              <a:rPr lang="en-US"/>
              <a:t> </a:t>
            </a:r>
            <a:r>
              <a:rPr lang="en-US" err="1"/>
              <a:t>ook</a:t>
            </a:r>
            <a:r>
              <a:rPr lang="en-US"/>
              <a:t> monopolies </a:t>
            </a:r>
            <a:r>
              <a:rPr lang="en-US" err="1"/>
              <a:t>en</a:t>
            </a:r>
            <a:r>
              <a:rPr lang="en-US"/>
              <a:t> </a:t>
            </a:r>
            <a:r>
              <a:rPr lang="en-US" err="1"/>
              <a:t>geeft</a:t>
            </a:r>
            <a:r>
              <a:rPr lang="en-US"/>
              <a:t> </a:t>
            </a:r>
            <a:r>
              <a:rPr lang="en-US" err="1"/>
              <a:t>meer</a:t>
            </a:r>
            <a:r>
              <a:rPr lang="en-US"/>
              <a:t> </a:t>
            </a:r>
            <a:r>
              <a:rPr lang="en-US" err="1"/>
              <a:t>ontwikkelingskansen</a:t>
            </a:r>
            <a:r>
              <a:rPr lang="en-US"/>
              <a:t> </a:t>
            </a:r>
            <a:r>
              <a:rPr lang="en-US" err="1"/>
              <a:t>voor</a:t>
            </a:r>
            <a:r>
              <a:rPr lang="en-US"/>
              <a:t> </a:t>
            </a:r>
            <a:r>
              <a:rPr lang="en-US" err="1"/>
              <a:t>bv</a:t>
            </a:r>
            <a:r>
              <a:rPr lang="en-US"/>
              <a:t>. </a:t>
            </a:r>
            <a:r>
              <a:rPr lang="en-US" err="1"/>
              <a:t>ontwikkelaars</a:t>
            </a:r>
            <a:r>
              <a:rPr lang="en-US"/>
              <a:t>, </a:t>
            </a:r>
            <a:r>
              <a:rPr lang="en-US" err="1"/>
              <a:t>leveranciers</a:t>
            </a:r>
            <a:r>
              <a:rPr lang="en-US"/>
              <a:t>, … </a:t>
            </a:r>
            <a:r>
              <a:rPr lang="en-US" err="1"/>
              <a:t>en</a:t>
            </a:r>
            <a:r>
              <a:rPr lang="en-US"/>
              <a:t> </a:t>
            </a:r>
            <a:r>
              <a:rPr lang="en-US" err="1"/>
              <a:t>zorgt</a:t>
            </a:r>
            <a:r>
              <a:rPr lang="en-US"/>
              <a:t> </a:t>
            </a:r>
            <a:r>
              <a:rPr lang="en-US" err="1"/>
              <a:t>ervoor</a:t>
            </a:r>
            <a:r>
              <a:rPr lang="en-US"/>
              <a:t> </a:t>
            </a:r>
            <a:r>
              <a:rPr lang="en-US" err="1"/>
              <a:t>dat</a:t>
            </a:r>
            <a:r>
              <a:rPr lang="en-US"/>
              <a:t> </a:t>
            </a:r>
            <a:r>
              <a:rPr lang="en-US" err="1"/>
              <a:t>een</a:t>
            </a:r>
            <a:r>
              <a:rPr lang="en-US"/>
              <a:t> </a:t>
            </a:r>
            <a:r>
              <a:rPr lang="en-US" err="1"/>
              <a:t>bredere</a:t>
            </a:r>
            <a:r>
              <a:rPr lang="en-US"/>
              <a:t> </a:t>
            </a:r>
            <a:r>
              <a:rPr lang="en-US" err="1"/>
              <a:t>groep</a:t>
            </a:r>
            <a:r>
              <a:rPr lang="en-US"/>
              <a:t> van </a:t>
            </a:r>
            <a:r>
              <a:rPr lang="en-US" err="1"/>
              <a:t>relevante</a:t>
            </a:r>
            <a:r>
              <a:rPr lang="en-US"/>
              <a:t> stakeholders </a:t>
            </a:r>
            <a:r>
              <a:rPr lang="en-US" err="1"/>
              <a:t>betrokken</a:t>
            </a:r>
            <a:r>
              <a:rPr lang="en-US"/>
              <a:t> </a:t>
            </a:r>
            <a:r>
              <a:rPr lang="en-US" err="1"/>
              <a:t>wordt</a:t>
            </a:r>
            <a:r>
              <a:rPr lang="en-US"/>
              <a:t>. </a:t>
            </a:r>
          </a:p>
          <a:p>
            <a:pPr algn="just">
              <a:buNone/>
            </a:pPr>
            <a:endParaRPr lang="en-US"/>
          </a:p>
          <a:p>
            <a:pPr marL="0" indent="0">
              <a:buNone/>
            </a:pPr>
            <a:br>
              <a:rPr lang="en-US"/>
            </a:br>
            <a:endParaRPr lang="en-US"/>
          </a:p>
        </p:txBody>
      </p:sp>
      <p:sp>
        <p:nvSpPr>
          <p:cNvPr id="318" name="Google Shape;318;g1a30d34c7e0_0_335: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54"/>
        <p:cNvGrpSpPr/>
        <p:nvPr/>
      </p:nvGrpSpPr>
      <p:grpSpPr>
        <a:xfrm>
          <a:off x="0" y="0"/>
          <a:ext cx="0" cy="0"/>
          <a:chOff x="0" y="0"/>
          <a:chExt cx="0" cy="0"/>
        </a:xfrm>
      </p:grpSpPr>
      <p:pic>
        <p:nvPicPr>
          <p:cNvPr id="55" name="Google Shape;55;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56" name="Google Shape;56;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57"/>
        <p:cNvGrpSpPr/>
        <p:nvPr/>
      </p:nvGrpSpPr>
      <p:grpSpPr>
        <a:xfrm>
          <a:off x="0" y="0"/>
          <a:ext cx="0" cy="0"/>
          <a:chOff x="0" y="0"/>
          <a:chExt cx="0" cy="0"/>
        </a:xfrm>
      </p:grpSpPr>
      <p:pic>
        <p:nvPicPr>
          <p:cNvPr id="58" name="Google Shape;58;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59" name="Google Shape;59;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0" name="Google Shape;60;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3" name="Google Shape;63;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4" name="Google Shape;64;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65" name="Google Shape;65;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6" name="Google Shape;66;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67"/>
        <p:cNvGrpSpPr/>
        <p:nvPr/>
      </p:nvGrpSpPr>
      <p:grpSpPr>
        <a:xfrm>
          <a:off x="0" y="0"/>
          <a:ext cx="0" cy="0"/>
          <a:chOff x="0" y="0"/>
          <a:chExt cx="0" cy="0"/>
        </a:xfrm>
      </p:grpSpPr>
      <p:sp>
        <p:nvSpPr>
          <p:cNvPr id="68" name="Google Shape;68;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2" name="Google Shape;72;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5" name="Google Shape;75;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76" name="Google Shape;76;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77"/>
        <p:cNvGrpSpPr/>
        <p:nvPr/>
      </p:nvGrpSpPr>
      <p:grpSpPr>
        <a:xfrm>
          <a:off x="0" y="0"/>
          <a:ext cx="0" cy="0"/>
          <a:chOff x="0" y="0"/>
          <a:chExt cx="0" cy="0"/>
        </a:xfrm>
      </p:grpSpPr>
      <p:sp>
        <p:nvSpPr>
          <p:cNvPr id="78" name="Google Shape;78;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1"/>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80" name="Google Shape;80;p51"/>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81"/>
        <p:cNvGrpSpPr/>
        <p:nvPr/>
      </p:nvGrpSpPr>
      <p:grpSpPr>
        <a:xfrm>
          <a:off x="0" y="0"/>
          <a:ext cx="0" cy="0"/>
          <a:chOff x="0" y="0"/>
          <a:chExt cx="0" cy="0"/>
        </a:xfrm>
      </p:grpSpPr>
      <p:pic>
        <p:nvPicPr>
          <p:cNvPr id="82" name="Google Shape;82;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83" name="Google Shape;83;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86"/>
        <p:cNvGrpSpPr/>
        <p:nvPr/>
      </p:nvGrpSpPr>
      <p:grpSpPr>
        <a:xfrm>
          <a:off x="0" y="0"/>
          <a:ext cx="0" cy="0"/>
          <a:chOff x="0" y="0"/>
          <a:chExt cx="0" cy="0"/>
        </a:xfrm>
      </p:grpSpPr>
      <p:pic>
        <p:nvPicPr>
          <p:cNvPr id="87" name="Google Shape;87;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88" name="Google Shape;88;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9" name="Google Shape;89;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0" name="Google Shape;90;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1" name="Google Shape;91;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2" name="Google Shape;92;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96" name="Google Shape;96;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7" name="Google Shape;97;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98"/>
        <p:cNvGrpSpPr/>
        <p:nvPr/>
      </p:nvGrpSpPr>
      <p:grpSpPr>
        <a:xfrm>
          <a:off x="0" y="0"/>
          <a:ext cx="0" cy="0"/>
          <a:chOff x="0" y="0"/>
          <a:chExt cx="0" cy="0"/>
        </a:xfrm>
      </p:grpSpPr>
      <p:sp>
        <p:nvSpPr>
          <p:cNvPr id="99" name="Google Shape;9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0" name="Google Shape;10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1" name="Google Shape;101;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2" name="Google Shape;10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3" name="Google Shape;10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04"/>
        <p:cNvGrpSpPr/>
        <p:nvPr/>
      </p:nvGrpSpPr>
      <p:grpSpPr>
        <a:xfrm>
          <a:off x="0" y="0"/>
          <a:ext cx="0" cy="0"/>
          <a:chOff x="0" y="0"/>
          <a:chExt cx="0" cy="0"/>
        </a:xfrm>
      </p:grpSpPr>
      <p:sp>
        <p:nvSpPr>
          <p:cNvPr id="105" name="Google Shape;105;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6" name="Google Shape;106;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07" name="Google Shape;107;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8" name="Google Shape;108;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9" name="Google Shape;109;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0" name="Google Shape;110;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11"/>
        <p:cNvGrpSpPr/>
        <p:nvPr/>
      </p:nvGrpSpPr>
      <p:grpSpPr>
        <a:xfrm>
          <a:off x="0" y="0"/>
          <a:ext cx="0" cy="0"/>
          <a:chOff x="0" y="0"/>
          <a:chExt cx="0" cy="0"/>
        </a:xfrm>
      </p:grpSpPr>
      <p:sp>
        <p:nvSpPr>
          <p:cNvPr id="112" name="Google Shape;112;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3" name="Google Shape;113;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14" name="Google Shape;114;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15" name="Google Shape;115;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6" name="Google Shape;116;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17" name="Google Shape;117;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18"/>
        <p:cNvGrpSpPr/>
        <p:nvPr/>
      </p:nvGrpSpPr>
      <p:grpSpPr>
        <a:xfrm>
          <a:off x="0" y="0"/>
          <a:ext cx="0" cy="0"/>
          <a:chOff x="0" y="0"/>
          <a:chExt cx="0" cy="0"/>
        </a:xfrm>
      </p:grpSpPr>
      <p:pic>
        <p:nvPicPr>
          <p:cNvPr id="119" name="Google Shape;119;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20" name="Google Shape;120;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1" name="Google Shape;121;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22" name="Google Shape;122;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23"/>
        <p:cNvGrpSpPr/>
        <p:nvPr/>
      </p:nvGrpSpPr>
      <p:grpSpPr>
        <a:xfrm>
          <a:off x="0" y="0"/>
          <a:ext cx="0" cy="0"/>
          <a:chOff x="0" y="0"/>
          <a:chExt cx="0" cy="0"/>
        </a:xfrm>
      </p:grpSpPr>
      <p:pic>
        <p:nvPicPr>
          <p:cNvPr id="124" name="Google Shape;124;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25" name="Google Shape;125;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26" name="Google Shape;126;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7" name="Google Shape;127;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8" name="Google Shape;128;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29" name="Google Shape;129;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0"/>
        <p:cNvGrpSpPr/>
        <p:nvPr/>
      </p:nvGrpSpPr>
      <p:grpSpPr>
        <a:xfrm>
          <a:off x="0" y="0"/>
          <a:ext cx="0" cy="0"/>
          <a:chOff x="0" y="0"/>
          <a:chExt cx="0" cy="0"/>
        </a:xfrm>
      </p:grpSpPr>
      <p:sp>
        <p:nvSpPr>
          <p:cNvPr id="131" name="Google Shape;131;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36"/>
        <p:cNvGrpSpPr/>
        <p:nvPr/>
      </p:nvGrpSpPr>
      <p:grpSpPr>
        <a:xfrm>
          <a:off x="0" y="0"/>
          <a:ext cx="0" cy="0"/>
          <a:chOff x="0" y="0"/>
          <a:chExt cx="0" cy="0"/>
        </a:xfrm>
      </p:grpSpPr>
      <p:sp>
        <p:nvSpPr>
          <p:cNvPr id="137" name="Google Shape;137;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38" name="Google Shape;138;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42" name="Google Shape;142;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43"/>
        <p:cNvGrpSpPr/>
        <p:nvPr/>
      </p:nvGrpSpPr>
      <p:grpSpPr>
        <a:xfrm>
          <a:off x="0" y="0"/>
          <a:ext cx="0" cy="0"/>
          <a:chOff x="0" y="0"/>
          <a:chExt cx="0" cy="0"/>
        </a:xfrm>
      </p:grpSpPr>
      <p:sp>
        <p:nvSpPr>
          <p:cNvPr id="144" name="Google Shape;144;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45" name="Google Shape;145;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46" name="Google Shape;146;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47"/>
        <p:cNvGrpSpPr/>
        <p:nvPr/>
      </p:nvGrpSpPr>
      <p:grpSpPr>
        <a:xfrm>
          <a:off x="0" y="0"/>
          <a:ext cx="0" cy="0"/>
          <a:chOff x="0" y="0"/>
          <a:chExt cx="0" cy="0"/>
        </a:xfrm>
      </p:grpSpPr>
      <p:pic>
        <p:nvPicPr>
          <p:cNvPr id="148" name="Google Shape;148;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49" name="Google Shape;149;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50" name="Google Shape;150;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51" name="Google Shape;151;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52" name="Google Shape;152;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3" name="Google Shape;153;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54" name="Google Shape;154;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55"/>
        <p:cNvGrpSpPr/>
        <p:nvPr/>
      </p:nvGrpSpPr>
      <p:grpSpPr>
        <a:xfrm>
          <a:off x="0" y="0"/>
          <a:ext cx="0" cy="0"/>
          <a:chOff x="0" y="0"/>
          <a:chExt cx="0" cy="0"/>
        </a:xfrm>
      </p:grpSpPr>
      <p:sp>
        <p:nvSpPr>
          <p:cNvPr id="156" name="Google Shape;156;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1700"/>
              </a:spcBef>
              <a:spcAft>
                <a:spcPts val="0"/>
              </a:spcAft>
              <a:buSzPts val="1400"/>
              <a:buChar char="•"/>
              <a:defRPr/>
            </a:lvl1pPr>
            <a:lvl2pPr marL="914400" lvl="1" indent="-317500" algn="l">
              <a:lnSpc>
                <a:spcPct val="90000"/>
              </a:lnSpc>
              <a:spcBef>
                <a:spcPts val="3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Clr>
                <a:schemeClr val="dk1"/>
              </a:buClr>
              <a:buSzPts val="1400"/>
              <a:buChar char="•"/>
              <a:defRPr/>
            </a:lvl6pPr>
            <a:lvl7pPr marL="3200400" lvl="6" indent="-317500" algn="l">
              <a:lnSpc>
                <a:spcPct val="90000"/>
              </a:lnSpc>
              <a:spcBef>
                <a:spcPts val="300"/>
              </a:spcBef>
              <a:spcAft>
                <a:spcPts val="0"/>
              </a:spcAft>
              <a:buClr>
                <a:schemeClr val="dk1"/>
              </a:buClr>
              <a:buSzPts val="1400"/>
              <a:buChar char="•"/>
              <a:defRPr/>
            </a:lvl7pPr>
            <a:lvl8pPr marL="3657600" lvl="7" indent="-317500" algn="l">
              <a:lnSpc>
                <a:spcPct val="90000"/>
              </a:lnSpc>
              <a:spcBef>
                <a:spcPts val="300"/>
              </a:spcBef>
              <a:spcAft>
                <a:spcPts val="0"/>
              </a:spcAft>
              <a:buClr>
                <a:schemeClr val="dk1"/>
              </a:buClr>
              <a:buSzPts val="1400"/>
              <a:buChar char="•"/>
              <a:defRPr/>
            </a:lvl8pPr>
            <a:lvl9pPr marL="4114800" lvl="8" indent="-317500" algn="l">
              <a:lnSpc>
                <a:spcPct val="90000"/>
              </a:lnSpc>
              <a:spcBef>
                <a:spcPts val="300"/>
              </a:spcBef>
              <a:spcAft>
                <a:spcPts val="0"/>
              </a:spcAft>
              <a:buClr>
                <a:schemeClr val="dk1"/>
              </a:buClr>
              <a:buSzPts val="1400"/>
              <a:buChar char="•"/>
              <a:defRPr/>
            </a:lvl9pPr>
          </a:lstStyle>
          <a:p>
            <a:endParaRPr/>
          </a:p>
        </p:txBody>
      </p:sp>
      <p:sp>
        <p:nvSpPr>
          <p:cNvPr id="157" name="Google Shape;157;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2700"/>
              <a:buFont typeface="Arial"/>
              <a:buNone/>
              <a:defRPr sz="27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g27682c75e5e_0_593"/>
          <p:cNvSpPr txBox="1"/>
          <p:nvPr/>
        </p:nvSpPr>
        <p:spPr>
          <a:xfrm>
            <a:off x="361100" y="233425"/>
            <a:ext cx="4105200" cy="5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Fira Sans Extra Condensed"/>
              <a:buNone/>
            </a:pPr>
            <a:r>
              <a:rPr lang="en-GB" sz="2700" b="1" i="0" u="none" strike="noStrike" cap="none">
                <a:solidFill>
                  <a:schemeClr val="dk1"/>
                </a:solidFill>
                <a:latin typeface="Fira Sans Extra Condensed"/>
                <a:ea typeface="Fira Sans Extra Condensed"/>
                <a:cs typeface="Fira Sans Extra Condensed"/>
                <a:sym typeface="Fira Sans Extra Condensed"/>
              </a:rPr>
              <a:t>Customer Journey Map</a:t>
            </a:r>
            <a:endParaRPr sz="2700" b="1" i="0" u="none" strike="noStrike" cap="none">
              <a:solidFill>
                <a:schemeClr val="dk1"/>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xmlns:p15="http://schemas.microsoft.com/office/powerpoint/2012/main">
        <p15:guide id="1" pos="216">
          <p15:clr>
            <a:srgbClr val="FA7B17"/>
          </p15:clr>
        </p15:guide>
        <p15:guide id="2" orient="horz" pos="194">
          <p15:clr>
            <a:srgbClr val="FA7B17"/>
          </p15:clr>
        </p15:guide>
        <p15:guide id="3" orient="horz" pos="2229">
          <p15:clr>
            <a:srgbClr val="FA7B17"/>
          </p15:clr>
        </p15:guide>
        <p15:guide id="4" pos="4104">
          <p15:clr>
            <a:srgbClr val="FA7B17"/>
          </p15:clr>
        </p15:guide>
        <p15:guide id="5" pos="216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el + Tussentitel + Foto links">
  <p:cSld name="Titel + Tussentitel + Foto links">
    <p:bg>
      <p:bgPr>
        <a:solidFill>
          <a:srgbClr val="FFFFFF"/>
        </a:solidFill>
        <a:effectLst/>
      </p:bgPr>
    </p:bg>
    <p:spTree>
      <p:nvGrpSpPr>
        <p:cNvPr id="1" name="Shape 161"/>
        <p:cNvGrpSpPr/>
        <p:nvPr/>
      </p:nvGrpSpPr>
      <p:grpSpPr>
        <a:xfrm>
          <a:off x="0" y="0"/>
          <a:ext cx="0" cy="0"/>
          <a:chOff x="0" y="0"/>
          <a:chExt cx="0" cy="0"/>
        </a:xfrm>
      </p:grpSpPr>
      <p:sp>
        <p:nvSpPr>
          <p:cNvPr id="162" name="Google Shape;162;g2ad683b01e2_0_1050"/>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1">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FFFFFF"/>
              </a:solidFill>
              <a:latin typeface="Arial"/>
              <a:ea typeface="Arial"/>
              <a:cs typeface="Arial"/>
              <a:sym typeface="Arial"/>
            </a:endParaRPr>
          </a:p>
        </p:txBody>
      </p:sp>
      <p:sp>
        <p:nvSpPr>
          <p:cNvPr id="163" name="Google Shape;163;g2ad683b01e2_0_1050"/>
          <p:cNvSpPr>
            <a:spLocks noGrp="1"/>
          </p:cNvSpPr>
          <p:nvPr>
            <p:ph type="pic" idx="2"/>
          </p:nvPr>
        </p:nvSpPr>
        <p:spPr>
          <a:xfrm>
            <a:off x="4572002" y="0"/>
            <a:ext cx="4572000" cy="5143500"/>
          </a:xfrm>
          <a:prstGeom prst="rect">
            <a:avLst/>
          </a:prstGeom>
          <a:noFill/>
          <a:ln>
            <a:noFill/>
          </a:ln>
        </p:spPr>
      </p:sp>
      <p:sp>
        <p:nvSpPr>
          <p:cNvPr id="164" name="Google Shape;164;g2ad683b01e2_0_1050"/>
          <p:cNvSpPr txBox="1">
            <a:spLocks noGrp="1"/>
          </p:cNvSpPr>
          <p:nvPr>
            <p:ph type="body" idx="1"/>
          </p:nvPr>
        </p:nvSpPr>
        <p:spPr>
          <a:xfrm>
            <a:off x="627458" y="276226"/>
            <a:ext cx="3680100" cy="276000"/>
          </a:xfrm>
          <a:prstGeom prst="rect">
            <a:avLst/>
          </a:prstGeom>
          <a:noFill/>
          <a:ln>
            <a:noFill/>
          </a:ln>
        </p:spPr>
        <p:txBody>
          <a:bodyPr spcFirstLastPara="1" wrap="square" lIns="0" tIns="34275" rIns="0" bIns="34275" anchor="ctr" anchorCtr="0">
            <a:normAutofit/>
          </a:bodyPr>
          <a:lstStyle>
            <a:lvl1pPr marL="457200" lvl="0" indent="-323850" algn="l" rtl="0">
              <a:lnSpc>
                <a:spcPct val="90000"/>
              </a:lnSpc>
              <a:spcBef>
                <a:spcPts val="800"/>
              </a:spcBef>
              <a:spcAft>
                <a:spcPts val="0"/>
              </a:spcAft>
              <a:buClr>
                <a:srgbClr val="3C3D3C"/>
              </a:buClr>
              <a:buSzPts val="1500"/>
              <a:buFont typeface="Arial"/>
              <a:buChar char="•"/>
              <a:defRPr sz="1500" cap="none"/>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5" name="Google Shape;165;g2ad683b01e2_0_1050"/>
          <p:cNvSpPr txBox="1">
            <a:spLocks noGrp="1"/>
          </p:cNvSpPr>
          <p:nvPr>
            <p:ph type="title"/>
          </p:nvPr>
        </p:nvSpPr>
        <p:spPr>
          <a:xfrm>
            <a:off x="627458" y="552261"/>
            <a:ext cx="3680100" cy="527700"/>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3C3D3C"/>
              </a:buClr>
              <a:buSzPts val="27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g2ad683b01e2_0_1050"/>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rtl="0">
              <a:lnSpc>
                <a:spcPct val="100000"/>
              </a:lnSpc>
              <a:spcBef>
                <a:spcPts val="0"/>
              </a:spcBef>
              <a:spcAft>
                <a:spcPts val="0"/>
              </a:spcAft>
              <a:buClr>
                <a:srgbClr val="3C3D3C"/>
              </a:buClr>
              <a:buSzPts val="9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g2ad683b01e2_0_1050"/>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rtl="0">
              <a:lnSpc>
                <a:spcPct val="100000"/>
              </a:lnSpc>
              <a:spcBef>
                <a:spcPts val="0"/>
              </a:spcBef>
              <a:spcAft>
                <a:spcPts val="0"/>
              </a:spcAft>
              <a:buClr>
                <a:srgbClr val="3C3D3C"/>
              </a:buClr>
              <a:buSzPts val="900"/>
              <a:buFont typeface="Arial"/>
              <a:buNone/>
              <a:defRPr/>
            </a:lvl1pPr>
            <a:lvl2pPr marL="0" marR="0" lvl="1" indent="0" algn="r" rtl="0">
              <a:lnSpc>
                <a:spcPct val="100000"/>
              </a:lnSpc>
              <a:spcBef>
                <a:spcPts val="0"/>
              </a:spcBef>
              <a:spcAft>
                <a:spcPts val="0"/>
              </a:spcAft>
              <a:buClr>
                <a:srgbClr val="3C3D3C"/>
              </a:buClr>
              <a:buSzPts val="900"/>
              <a:buFont typeface="Arial"/>
              <a:buNone/>
              <a:defRPr/>
            </a:lvl2pPr>
            <a:lvl3pPr marL="0" marR="0" lvl="2" indent="0" algn="r" rtl="0">
              <a:lnSpc>
                <a:spcPct val="100000"/>
              </a:lnSpc>
              <a:spcBef>
                <a:spcPts val="0"/>
              </a:spcBef>
              <a:spcAft>
                <a:spcPts val="0"/>
              </a:spcAft>
              <a:buClr>
                <a:srgbClr val="3C3D3C"/>
              </a:buClr>
              <a:buSzPts val="900"/>
              <a:buFont typeface="Arial"/>
              <a:buNone/>
              <a:defRPr/>
            </a:lvl3pPr>
            <a:lvl4pPr marL="0" marR="0" lvl="3" indent="0" algn="r" rtl="0">
              <a:lnSpc>
                <a:spcPct val="100000"/>
              </a:lnSpc>
              <a:spcBef>
                <a:spcPts val="0"/>
              </a:spcBef>
              <a:spcAft>
                <a:spcPts val="0"/>
              </a:spcAft>
              <a:buClr>
                <a:srgbClr val="3C3D3C"/>
              </a:buClr>
              <a:buSzPts val="900"/>
              <a:buFont typeface="Arial"/>
              <a:buNone/>
              <a:defRPr/>
            </a:lvl4pPr>
            <a:lvl5pPr marL="0" marR="0" lvl="4" indent="0" algn="r" rtl="0">
              <a:lnSpc>
                <a:spcPct val="100000"/>
              </a:lnSpc>
              <a:spcBef>
                <a:spcPts val="0"/>
              </a:spcBef>
              <a:spcAft>
                <a:spcPts val="0"/>
              </a:spcAft>
              <a:buClr>
                <a:srgbClr val="3C3D3C"/>
              </a:buClr>
              <a:buSzPts val="900"/>
              <a:buFont typeface="Arial"/>
              <a:buNone/>
              <a:defRPr/>
            </a:lvl5pPr>
            <a:lvl6pPr marL="0" marR="0" lvl="5" indent="0" algn="r" rtl="0">
              <a:lnSpc>
                <a:spcPct val="100000"/>
              </a:lnSpc>
              <a:spcBef>
                <a:spcPts val="0"/>
              </a:spcBef>
              <a:spcAft>
                <a:spcPts val="0"/>
              </a:spcAft>
              <a:buClr>
                <a:srgbClr val="3C3D3C"/>
              </a:buClr>
              <a:buSzPts val="900"/>
              <a:buFont typeface="Arial"/>
              <a:buNone/>
              <a:defRPr/>
            </a:lvl6pPr>
            <a:lvl7pPr marL="0" marR="0" lvl="6" indent="0" algn="r" rtl="0">
              <a:lnSpc>
                <a:spcPct val="100000"/>
              </a:lnSpc>
              <a:spcBef>
                <a:spcPts val="0"/>
              </a:spcBef>
              <a:spcAft>
                <a:spcPts val="0"/>
              </a:spcAft>
              <a:buClr>
                <a:srgbClr val="3C3D3C"/>
              </a:buClr>
              <a:buSzPts val="900"/>
              <a:buFont typeface="Arial"/>
              <a:buNone/>
              <a:defRPr/>
            </a:lvl7pPr>
            <a:lvl8pPr marL="0" marR="0" lvl="7" indent="0" algn="r" rtl="0">
              <a:lnSpc>
                <a:spcPct val="100000"/>
              </a:lnSpc>
              <a:spcBef>
                <a:spcPts val="0"/>
              </a:spcBef>
              <a:spcAft>
                <a:spcPts val="0"/>
              </a:spcAft>
              <a:buClr>
                <a:srgbClr val="3C3D3C"/>
              </a:buClr>
              <a:buSzPts val="900"/>
              <a:buFont typeface="Arial"/>
              <a:buNone/>
              <a:defRPr/>
            </a:lvl8pPr>
            <a:lvl9pPr marL="0" marR="0" lvl="8" indent="0" algn="r" rtl="0">
              <a:lnSpc>
                <a:spcPct val="100000"/>
              </a:lnSpc>
              <a:spcBef>
                <a:spcPts val="0"/>
              </a:spcBef>
              <a:spcAft>
                <a:spcPts val="0"/>
              </a:spcAft>
              <a:buClr>
                <a:srgbClr val="3C3D3C"/>
              </a:buClr>
              <a:buSzPts val="900"/>
              <a:buFont typeface="Arial"/>
              <a:buNone/>
              <a:defRPr/>
            </a:lvl9pPr>
          </a:lstStyle>
          <a:p>
            <a:pPr marL="0" lvl="0" indent="0" algn="r" rtl="0">
              <a:spcBef>
                <a:spcPts val="0"/>
              </a:spcBef>
              <a:spcAft>
                <a:spcPts val="0"/>
              </a:spcAft>
              <a:buNone/>
            </a:pPr>
            <a:fld id="{00000000-1234-1234-1234-123412341234}" type="slidenum">
              <a:rPr lang="en-GB"/>
              <a:t>‹#›</a:t>
            </a:fld>
            <a:endParaRPr sz="900" b="1" i="0" u="none" strike="noStrike" cap="none">
              <a:solidFill>
                <a:srgbClr val="3C3D3C"/>
              </a:solidFill>
              <a:latin typeface="Arial"/>
              <a:ea typeface="Arial"/>
              <a:cs typeface="Arial"/>
              <a:sym typeface="Arial"/>
            </a:endParaRPr>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el + Tussentitel + Inhoud + Tekstvak">
  <p:cSld name="Titel + Tussentitel + Inhoud + Tekstvak">
    <p:bg>
      <p:bgPr>
        <a:solidFill>
          <a:srgbClr val="FFFFFF"/>
        </a:solidFill>
        <a:effectLst/>
      </p:bgPr>
    </p:bg>
    <p:spTree>
      <p:nvGrpSpPr>
        <p:cNvPr id="1" name="Shape 168"/>
        <p:cNvGrpSpPr/>
        <p:nvPr/>
      </p:nvGrpSpPr>
      <p:grpSpPr>
        <a:xfrm>
          <a:off x="0" y="0"/>
          <a:ext cx="0" cy="0"/>
          <a:chOff x="0" y="0"/>
          <a:chExt cx="0" cy="0"/>
        </a:xfrm>
      </p:grpSpPr>
      <p:sp>
        <p:nvSpPr>
          <p:cNvPr id="169" name="Google Shape;169;g2ad683b01e2_0_1354"/>
          <p:cNvSpPr txBox="1">
            <a:spLocks noGrp="1"/>
          </p:cNvSpPr>
          <p:nvPr>
            <p:ph type="body" idx="1"/>
          </p:nvPr>
        </p:nvSpPr>
        <p:spPr>
          <a:xfrm>
            <a:off x="629955" y="1194197"/>
            <a:ext cx="3679200" cy="34386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800"/>
              </a:spcBef>
              <a:spcAft>
                <a:spcPts val="0"/>
              </a:spcAft>
              <a:buClr>
                <a:srgbClr val="3C3D3C"/>
              </a:buClr>
              <a:buSzPts val="1800"/>
              <a:buFont typeface="Arial"/>
              <a:buChar char="•"/>
              <a:defRPr/>
            </a:lvl1pPr>
            <a:lvl2pPr marL="914400" lvl="1" indent="-323850" algn="l" rtl="0">
              <a:lnSpc>
                <a:spcPct val="90000"/>
              </a:lnSpc>
              <a:spcBef>
                <a:spcPts val="400"/>
              </a:spcBef>
              <a:spcAft>
                <a:spcPts val="0"/>
              </a:spcAft>
              <a:buSzPts val="1500"/>
              <a:buChar char="•"/>
              <a:defRPr/>
            </a:lvl2pPr>
            <a:lvl3pPr marL="1371600" lvl="2" indent="-317500" algn="l" rtl="0">
              <a:lnSpc>
                <a:spcPct val="90000"/>
              </a:lnSpc>
              <a:spcBef>
                <a:spcPts val="400"/>
              </a:spcBef>
              <a:spcAft>
                <a:spcPts val="0"/>
              </a:spcAft>
              <a:buSzPts val="1400"/>
              <a:buChar char="•"/>
              <a:defRPr/>
            </a:lvl3pPr>
            <a:lvl4pPr marL="1828800" lvl="3" indent="-304800" algn="l" rtl="0">
              <a:lnSpc>
                <a:spcPct val="90000"/>
              </a:lnSpc>
              <a:spcBef>
                <a:spcPts val="400"/>
              </a:spcBef>
              <a:spcAft>
                <a:spcPts val="0"/>
              </a:spcAft>
              <a:buSzPts val="1200"/>
              <a:buChar char="•"/>
              <a:defRPr/>
            </a:lvl4pPr>
            <a:lvl5pPr marL="2286000" lvl="4" indent="-298450" algn="l" rtl="0">
              <a:lnSpc>
                <a:spcPct val="90000"/>
              </a:lnSpc>
              <a:spcBef>
                <a:spcPts val="400"/>
              </a:spcBef>
              <a:spcAft>
                <a:spcPts val="0"/>
              </a:spcAft>
              <a:buSzPts val="11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 name="Google Shape;170;g2ad683b01e2_0_1354"/>
          <p:cNvSpPr txBox="1">
            <a:spLocks noGrp="1"/>
          </p:cNvSpPr>
          <p:nvPr>
            <p:ph type="body" idx="2"/>
          </p:nvPr>
        </p:nvSpPr>
        <p:spPr>
          <a:xfrm>
            <a:off x="4835130" y="552261"/>
            <a:ext cx="3679200" cy="4080300"/>
          </a:xfrm>
          <a:prstGeom prst="rect">
            <a:avLst/>
          </a:prstGeom>
          <a:noFill/>
          <a:ln>
            <a:noFill/>
          </a:ln>
        </p:spPr>
        <p:txBody>
          <a:bodyPr spcFirstLastPara="1" wrap="square" lIns="0" tIns="34275" rIns="0" bIns="34275" anchor="t" anchorCtr="0">
            <a:normAutofit/>
          </a:bodyPr>
          <a:lstStyle>
            <a:lvl1pPr marL="457200" lvl="0" indent="-342900" algn="l" rtl="0">
              <a:lnSpc>
                <a:spcPct val="90000"/>
              </a:lnSpc>
              <a:spcBef>
                <a:spcPts val="800"/>
              </a:spcBef>
              <a:spcAft>
                <a:spcPts val="0"/>
              </a:spcAft>
              <a:buClr>
                <a:srgbClr val="3C3D3C"/>
              </a:buClr>
              <a:buSzPts val="1800"/>
              <a:buFont typeface="Arial"/>
              <a:buChar char="•"/>
              <a:defRPr/>
            </a:lvl1pPr>
            <a:lvl2pPr marL="914400" lvl="1" indent="-323850" algn="l" rtl="0">
              <a:lnSpc>
                <a:spcPct val="90000"/>
              </a:lnSpc>
              <a:spcBef>
                <a:spcPts val="400"/>
              </a:spcBef>
              <a:spcAft>
                <a:spcPts val="0"/>
              </a:spcAft>
              <a:buSzPts val="1500"/>
              <a:buChar char="•"/>
              <a:defRPr/>
            </a:lvl2pPr>
            <a:lvl3pPr marL="1371600" lvl="2" indent="-317500" algn="l" rtl="0">
              <a:lnSpc>
                <a:spcPct val="90000"/>
              </a:lnSpc>
              <a:spcBef>
                <a:spcPts val="400"/>
              </a:spcBef>
              <a:spcAft>
                <a:spcPts val="0"/>
              </a:spcAft>
              <a:buSzPts val="1400"/>
              <a:buChar char="•"/>
              <a:defRPr/>
            </a:lvl3pPr>
            <a:lvl4pPr marL="1828800" lvl="3" indent="-304800" algn="l" rtl="0">
              <a:lnSpc>
                <a:spcPct val="90000"/>
              </a:lnSpc>
              <a:spcBef>
                <a:spcPts val="400"/>
              </a:spcBef>
              <a:spcAft>
                <a:spcPts val="0"/>
              </a:spcAft>
              <a:buSzPts val="1200"/>
              <a:buChar char="•"/>
              <a:defRPr/>
            </a:lvl4pPr>
            <a:lvl5pPr marL="2286000" lvl="4" indent="-298450" algn="l" rtl="0">
              <a:lnSpc>
                <a:spcPct val="90000"/>
              </a:lnSpc>
              <a:spcBef>
                <a:spcPts val="400"/>
              </a:spcBef>
              <a:spcAft>
                <a:spcPts val="0"/>
              </a:spcAft>
              <a:buSzPts val="11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 name="Google Shape;171;g2ad683b01e2_0_1354"/>
          <p:cNvSpPr txBox="1">
            <a:spLocks noGrp="1"/>
          </p:cNvSpPr>
          <p:nvPr>
            <p:ph type="body" idx="3"/>
          </p:nvPr>
        </p:nvSpPr>
        <p:spPr>
          <a:xfrm>
            <a:off x="627458" y="276226"/>
            <a:ext cx="3680100" cy="276000"/>
          </a:xfrm>
          <a:prstGeom prst="rect">
            <a:avLst/>
          </a:prstGeom>
          <a:noFill/>
          <a:ln>
            <a:noFill/>
          </a:ln>
        </p:spPr>
        <p:txBody>
          <a:bodyPr spcFirstLastPara="1" wrap="square" lIns="0" tIns="34275" rIns="0" bIns="34275" anchor="ctr" anchorCtr="0">
            <a:normAutofit/>
          </a:bodyPr>
          <a:lstStyle>
            <a:lvl1pPr marL="457200" lvl="0" indent="-323850" algn="l" rtl="0">
              <a:lnSpc>
                <a:spcPct val="90000"/>
              </a:lnSpc>
              <a:spcBef>
                <a:spcPts val="800"/>
              </a:spcBef>
              <a:spcAft>
                <a:spcPts val="0"/>
              </a:spcAft>
              <a:buClr>
                <a:srgbClr val="3C3D3C"/>
              </a:buClr>
              <a:buSzPts val="1500"/>
              <a:buFont typeface="Arial"/>
              <a:buChar char="•"/>
              <a:defRPr sz="1500" cap="none"/>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2" name="Google Shape;172;g2ad683b01e2_0_1354"/>
          <p:cNvSpPr txBox="1">
            <a:spLocks noGrp="1"/>
          </p:cNvSpPr>
          <p:nvPr>
            <p:ph type="title"/>
          </p:nvPr>
        </p:nvSpPr>
        <p:spPr>
          <a:xfrm>
            <a:off x="627458" y="552261"/>
            <a:ext cx="3680100" cy="527700"/>
          </a:xfrm>
          <a:prstGeom prst="rect">
            <a:avLst/>
          </a:prstGeom>
          <a:noFill/>
          <a:ln>
            <a:noFill/>
          </a:ln>
        </p:spPr>
        <p:txBody>
          <a:bodyPr spcFirstLastPara="1" wrap="square" lIns="0" tIns="34275" rIns="0" bIns="34275" anchor="t" anchorCtr="0">
            <a:normAutofit/>
          </a:bodyPr>
          <a:lstStyle>
            <a:lvl1pPr lvl="0" algn="l" rtl="0">
              <a:lnSpc>
                <a:spcPct val="90000"/>
              </a:lnSpc>
              <a:spcBef>
                <a:spcPts val="0"/>
              </a:spcBef>
              <a:spcAft>
                <a:spcPts val="0"/>
              </a:spcAft>
              <a:buClr>
                <a:srgbClr val="3C3D3C"/>
              </a:buClr>
              <a:buSzPts val="27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g2ad683b01e2_0_1354"/>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rtl="0">
              <a:lnSpc>
                <a:spcPct val="100000"/>
              </a:lnSpc>
              <a:spcBef>
                <a:spcPts val="0"/>
              </a:spcBef>
              <a:spcAft>
                <a:spcPts val="0"/>
              </a:spcAft>
              <a:buClr>
                <a:srgbClr val="3C3D3C"/>
              </a:buClr>
              <a:buSzPts val="900"/>
              <a:buFont typeface="Aria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g2ad683b01e2_0_135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rtl="0">
              <a:lnSpc>
                <a:spcPct val="100000"/>
              </a:lnSpc>
              <a:spcBef>
                <a:spcPts val="0"/>
              </a:spcBef>
              <a:spcAft>
                <a:spcPts val="0"/>
              </a:spcAft>
              <a:buClr>
                <a:srgbClr val="3C3D3C"/>
              </a:buClr>
              <a:buSzPts val="900"/>
              <a:buFont typeface="Arial"/>
              <a:buNone/>
              <a:defRPr/>
            </a:lvl1pPr>
            <a:lvl2pPr marL="0" marR="0" lvl="1" indent="0" algn="r" rtl="0">
              <a:lnSpc>
                <a:spcPct val="100000"/>
              </a:lnSpc>
              <a:spcBef>
                <a:spcPts val="0"/>
              </a:spcBef>
              <a:spcAft>
                <a:spcPts val="0"/>
              </a:spcAft>
              <a:buClr>
                <a:srgbClr val="3C3D3C"/>
              </a:buClr>
              <a:buSzPts val="900"/>
              <a:buFont typeface="Arial"/>
              <a:buNone/>
              <a:defRPr/>
            </a:lvl2pPr>
            <a:lvl3pPr marL="0" marR="0" lvl="2" indent="0" algn="r" rtl="0">
              <a:lnSpc>
                <a:spcPct val="100000"/>
              </a:lnSpc>
              <a:spcBef>
                <a:spcPts val="0"/>
              </a:spcBef>
              <a:spcAft>
                <a:spcPts val="0"/>
              </a:spcAft>
              <a:buClr>
                <a:srgbClr val="3C3D3C"/>
              </a:buClr>
              <a:buSzPts val="900"/>
              <a:buFont typeface="Arial"/>
              <a:buNone/>
              <a:defRPr/>
            </a:lvl3pPr>
            <a:lvl4pPr marL="0" marR="0" lvl="3" indent="0" algn="r" rtl="0">
              <a:lnSpc>
                <a:spcPct val="100000"/>
              </a:lnSpc>
              <a:spcBef>
                <a:spcPts val="0"/>
              </a:spcBef>
              <a:spcAft>
                <a:spcPts val="0"/>
              </a:spcAft>
              <a:buClr>
                <a:srgbClr val="3C3D3C"/>
              </a:buClr>
              <a:buSzPts val="900"/>
              <a:buFont typeface="Arial"/>
              <a:buNone/>
              <a:defRPr/>
            </a:lvl4pPr>
            <a:lvl5pPr marL="0" marR="0" lvl="4" indent="0" algn="r" rtl="0">
              <a:lnSpc>
                <a:spcPct val="100000"/>
              </a:lnSpc>
              <a:spcBef>
                <a:spcPts val="0"/>
              </a:spcBef>
              <a:spcAft>
                <a:spcPts val="0"/>
              </a:spcAft>
              <a:buClr>
                <a:srgbClr val="3C3D3C"/>
              </a:buClr>
              <a:buSzPts val="900"/>
              <a:buFont typeface="Arial"/>
              <a:buNone/>
              <a:defRPr/>
            </a:lvl5pPr>
            <a:lvl6pPr marL="0" marR="0" lvl="5" indent="0" algn="r" rtl="0">
              <a:lnSpc>
                <a:spcPct val="100000"/>
              </a:lnSpc>
              <a:spcBef>
                <a:spcPts val="0"/>
              </a:spcBef>
              <a:spcAft>
                <a:spcPts val="0"/>
              </a:spcAft>
              <a:buClr>
                <a:srgbClr val="3C3D3C"/>
              </a:buClr>
              <a:buSzPts val="900"/>
              <a:buFont typeface="Arial"/>
              <a:buNone/>
              <a:defRPr/>
            </a:lvl6pPr>
            <a:lvl7pPr marL="0" marR="0" lvl="6" indent="0" algn="r" rtl="0">
              <a:lnSpc>
                <a:spcPct val="100000"/>
              </a:lnSpc>
              <a:spcBef>
                <a:spcPts val="0"/>
              </a:spcBef>
              <a:spcAft>
                <a:spcPts val="0"/>
              </a:spcAft>
              <a:buClr>
                <a:srgbClr val="3C3D3C"/>
              </a:buClr>
              <a:buSzPts val="900"/>
              <a:buFont typeface="Arial"/>
              <a:buNone/>
              <a:defRPr/>
            </a:lvl7pPr>
            <a:lvl8pPr marL="0" marR="0" lvl="7" indent="0" algn="r" rtl="0">
              <a:lnSpc>
                <a:spcPct val="100000"/>
              </a:lnSpc>
              <a:spcBef>
                <a:spcPts val="0"/>
              </a:spcBef>
              <a:spcAft>
                <a:spcPts val="0"/>
              </a:spcAft>
              <a:buClr>
                <a:srgbClr val="3C3D3C"/>
              </a:buClr>
              <a:buSzPts val="900"/>
              <a:buFont typeface="Arial"/>
              <a:buNone/>
              <a:defRPr/>
            </a:lvl8pPr>
            <a:lvl9pPr marL="0" marR="0" lvl="8" indent="0" algn="r" rtl="0">
              <a:lnSpc>
                <a:spcPct val="100000"/>
              </a:lnSpc>
              <a:spcBef>
                <a:spcPts val="0"/>
              </a:spcBef>
              <a:spcAft>
                <a:spcPts val="0"/>
              </a:spcAft>
              <a:buClr>
                <a:srgbClr val="3C3D3C"/>
              </a:buClr>
              <a:buSzPts val="900"/>
              <a:buFont typeface="Arial"/>
              <a:buNone/>
              <a:defRPr/>
            </a:lvl9pPr>
          </a:lstStyle>
          <a:p>
            <a:pPr marL="0" lvl="0" indent="0" algn="r" rtl="0">
              <a:spcBef>
                <a:spcPts val="0"/>
              </a:spcBef>
              <a:spcAft>
                <a:spcPts val="0"/>
              </a:spcAft>
              <a:buNone/>
            </a:pPr>
            <a:fld id="{00000000-1234-1234-1234-123412341234}" type="slidenum">
              <a:rPr lang="en-GB"/>
              <a:t>‹#›</a:t>
            </a:fld>
            <a:endParaRPr sz="900" b="1" i="0" u="none" strike="noStrike" cap="none">
              <a:solidFill>
                <a:srgbClr val="3C3D3C"/>
              </a:solidFill>
              <a:latin typeface="Arial"/>
              <a:ea typeface="Arial"/>
              <a:cs typeface="Arial"/>
              <a:sym typeface="Arial"/>
            </a:endParaRPr>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281"/>
        <p:cNvGrpSpPr/>
        <p:nvPr/>
      </p:nvGrpSpPr>
      <p:grpSpPr>
        <a:xfrm>
          <a:off x="0" y="0"/>
          <a:ext cx="0" cy="0"/>
          <a:chOff x="0" y="0"/>
          <a:chExt cx="0" cy="0"/>
        </a:xfrm>
      </p:grpSpPr>
      <p:sp>
        <p:nvSpPr>
          <p:cNvPr id="282" name="Google Shape;282;p16"/>
          <p:cNvSpPr/>
          <p:nvPr/>
        </p:nvSpPr>
        <p:spPr>
          <a:xfrm>
            <a:off x="628650" y="1194199"/>
            <a:ext cx="7885510" cy="3456383"/>
          </a:xfrm>
          <a:prstGeom prst="rect">
            <a:avLst/>
          </a:prstGeom>
          <a:solidFill>
            <a:schemeClr val="lt2"/>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1">
              <a:solidFill>
                <a:schemeClr val="dk1"/>
              </a:solidFill>
              <a:latin typeface="Arial"/>
              <a:ea typeface="Arial"/>
              <a:cs typeface="Arial"/>
              <a:sym typeface="Arial"/>
            </a:endParaRPr>
          </a:p>
        </p:txBody>
      </p:sp>
      <p:sp>
        <p:nvSpPr>
          <p:cNvPr id="283" name="Google Shape;283;p16"/>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16"/>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6"/>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86" name="Google Shape;286;p16"/>
          <p:cNvSpPr>
            <a:spLocks noGrp="1"/>
          </p:cNvSpPr>
          <p:nvPr>
            <p:ph type="dgm" idx="2"/>
          </p:nvPr>
        </p:nvSpPr>
        <p:spPr>
          <a:xfrm>
            <a:off x="1795806" y="1484051"/>
            <a:ext cx="6575196" cy="216000"/>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75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2000"/>
              <a:buFont typeface="Noto Sans Symbols"/>
              <a:buChar char="▪"/>
              <a:defRPr sz="15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2"/>
              </a:buClr>
              <a:buSzPts val="1800"/>
              <a:buFont typeface="Noto Sans Symbols"/>
              <a:buChar char="▪"/>
              <a:defRPr sz="135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2"/>
              </a:buClr>
              <a:buSzPts val="1600"/>
              <a:buFont typeface="Noto Sans Symbols"/>
              <a:buChar char="▪"/>
              <a:defRPr sz="120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accent2"/>
              </a:buClr>
              <a:buSzPts val="1400"/>
              <a:buFont typeface="Noto Sans Symbols"/>
              <a:buChar char="▪"/>
              <a:defRPr sz="10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87" name="Google Shape;287;p16"/>
          <p:cNvSpPr>
            <a:spLocks noGrp="1"/>
          </p:cNvSpPr>
          <p:nvPr>
            <p:ph type="body" idx="1"/>
          </p:nvPr>
        </p:nvSpPr>
        <p:spPr>
          <a:xfrm>
            <a:off x="1795806" y="2130635"/>
            <a:ext cx="797718" cy="216000"/>
          </a:xfrm>
          <a:prstGeom prst="roundRect">
            <a:avLst>
              <a:gd name="adj" fmla="val 9167"/>
            </a:avLst>
          </a:prstGeom>
          <a:solidFill>
            <a:schemeClr val="accent4"/>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lt1"/>
              </a:buClr>
              <a:buSzPts val="1400"/>
              <a:buNone/>
              <a:defRPr sz="1050">
                <a:solidFill>
                  <a:schemeClr val="lt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8" name="Google Shape;288;p16"/>
          <p:cNvSpPr>
            <a:spLocks noGrp="1"/>
          </p:cNvSpPr>
          <p:nvPr>
            <p:ph type="body" idx="3"/>
          </p:nvPr>
        </p:nvSpPr>
        <p:spPr>
          <a:xfrm>
            <a:off x="1795806" y="3081454"/>
            <a:ext cx="797718" cy="216000"/>
          </a:xfrm>
          <a:prstGeom prst="roundRect">
            <a:avLst>
              <a:gd name="adj" fmla="val 9167"/>
            </a:avLst>
          </a:prstGeom>
          <a:solidFill>
            <a:schemeClr val="accent2"/>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lt1"/>
              </a:buClr>
              <a:buSzPts val="1400"/>
              <a:buNone/>
              <a:defRPr sz="1050">
                <a:solidFill>
                  <a:schemeClr val="lt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9" name="Google Shape;289;p16"/>
          <p:cNvSpPr>
            <a:spLocks noGrp="1"/>
          </p:cNvSpPr>
          <p:nvPr>
            <p:ph type="body" idx="4"/>
          </p:nvPr>
        </p:nvSpPr>
        <p:spPr>
          <a:xfrm>
            <a:off x="1795806" y="4004854"/>
            <a:ext cx="797718" cy="216000"/>
          </a:xfrm>
          <a:prstGeom prst="roundRect">
            <a:avLst>
              <a:gd name="adj" fmla="val 9167"/>
            </a:avLst>
          </a:prstGeom>
          <a:solidFill>
            <a:schemeClr val="accent1"/>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dk1"/>
              </a:buClr>
              <a:buSzPts val="1400"/>
              <a:buNone/>
              <a:defRPr sz="1050">
                <a:solidFill>
                  <a:schemeClr val="dk1"/>
                </a:solidFil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0" name="Google Shape;290;p16"/>
          <p:cNvSpPr txBox="1">
            <a:spLocks noGrp="1"/>
          </p:cNvSpPr>
          <p:nvPr>
            <p:ph type="body" idx="5"/>
          </p:nvPr>
        </p:nvSpPr>
        <p:spPr>
          <a:xfrm>
            <a:off x="3667575" y="1854811"/>
            <a:ext cx="670917" cy="767648"/>
          </a:xfrm>
          <a:prstGeom prst="rect">
            <a:avLst/>
          </a:prstGeom>
          <a:solidFill>
            <a:schemeClr val="accent1"/>
          </a:solidFill>
          <a:ln>
            <a:noFill/>
          </a:ln>
        </p:spPr>
        <p:txBody>
          <a:bodyPr spcFirstLastPara="1" wrap="square" lIns="72000" tIns="72000" rIns="72000" bIns="72000" anchor="ctr" anchorCtr="0">
            <a:noAutofit/>
          </a:bodyPr>
          <a:lstStyle>
            <a:lvl1pPr marL="342900" lvl="0" indent="-171450" algn="ctr">
              <a:lnSpc>
                <a:spcPct val="90000"/>
              </a:lnSpc>
              <a:spcBef>
                <a:spcPts val="750"/>
              </a:spcBef>
              <a:spcAft>
                <a:spcPts val="0"/>
              </a:spcAft>
              <a:buClr>
                <a:schemeClr val="dk1"/>
              </a:buClr>
              <a:buSzPts val="1400"/>
              <a:buNone/>
              <a:defRPr sz="1050" b="1">
                <a:solidFill>
                  <a:schemeClr val="dk1"/>
                </a:solidFill>
                <a:latin typeface="Arial"/>
                <a:ea typeface="Arial"/>
                <a:cs typeface="Arial"/>
                <a:sym typeface="Aria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1" name="Google Shape;291;p16"/>
          <p:cNvSpPr>
            <a:spLocks noGrp="1"/>
          </p:cNvSpPr>
          <p:nvPr>
            <p:ph type="body" idx="6"/>
          </p:nvPr>
        </p:nvSpPr>
        <p:spPr>
          <a:xfrm>
            <a:off x="1795806" y="1258949"/>
            <a:ext cx="391500" cy="184064"/>
          </a:xfrm>
          <a:prstGeom prst="roundRect">
            <a:avLst>
              <a:gd name="adj" fmla="val 9167"/>
            </a:avLst>
          </a:prstGeom>
          <a:solidFill>
            <a:schemeClr val="accent1"/>
          </a:solidFill>
          <a:ln>
            <a:noFill/>
          </a:ln>
        </p:spPr>
        <p:txBody>
          <a:bodyPr spcFirstLastPara="1" wrap="square" lIns="72000" tIns="72000" rIns="72000" bIns="72000" anchor="ctr" anchorCtr="0">
            <a:normAutofit/>
          </a:bodyPr>
          <a:lstStyle>
            <a:lvl1pPr marL="342900" lvl="0" indent="-171450" algn="ctr">
              <a:lnSpc>
                <a:spcPct val="90000"/>
              </a:lnSpc>
              <a:spcBef>
                <a:spcPts val="750"/>
              </a:spcBef>
              <a:spcAft>
                <a:spcPts val="0"/>
              </a:spcAft>
              <a:buClr>
                <a:schemeClr val="dk1"/>
              </a:buClr>
              <a:buSzPts val="1400"/>
              <a:buNone/>
              <a:defRPr sz="1050" b="1">
                <a:solidFill>
                  <a:schemeClr val="dk1"/>
                </a:solidFill>
                <a:latin typeface="Arial"/>
                <a:ea typeface="Arial"/>
                <a:cs typeface="Arial"/>
                <a:sym typeface="Arial"/>
              </a:defRPr>
            </a:lvl1pPr>
            <a:lvl2pPr marL="685800" lvl="1" indent="-266700" algn="l">
              <a:lnSpc>
                <a:spcPct val="90000"/>
              </a:lnSpc>
              <a:spcBef>
                <a:spcPts val="375"/>
              </a:spcBef>
              <a:spcAft>
                <a:spcPts val="0"/>
              </a:spcAft>
              <a:buSzPts val="2000"/>
              <a:buChar char="▪"/>
              <a:defRPr>
                <a:solidFill>
                  <a:schemeClr val="lt1"/>
                </a:solidFill>
              </a:defRPr>
            </a:lvl2pPr>
            <a:lvl3pPr marL="1028700" lvl="2" indent="-257175" algn="l">
              <a:lnSpc>
                <a:spcPct val="90000"/>
              </a:lnSpc>
              <a:spcBef>
                <a:spcPts val="375"/>
              </a:spcBef>
              <a:spcAft>
                <a:spcPts val="0"/>
              </a:spcAft>
              <a:buSzPts val="1800"/>
              <a:buChar char="▪"/>
              <a:defRPr>
                <a:solidFill>
                  <a:schemeClr val="lt1"/>
                </a:solidFill>
              </a:defRPr>
            </a:lvl3pPr>
            <a:lvl4pPr marL="1371600" lvl="3" indent="-247650" algn="l">
              <a:lnSpc>
                <a:spcPct val="90000"/>
              </a:lnSpc>
              <a:spcBef>
                <a:spcPts val="375"/>
              </a:spcBef>
              <a:spcAft>
                <a:spcPts val="0"/>
              </a:spcAft>
              <a:buSzPts val="1600"/>
              <a:buChar char="▪"/>
              <a:defRPr>
                <a:solidFill>
                  <a:schemeClr val="lt1"/>
                </a:solidFill>
              </a:defRPr>
            </a:lvl4pPr>
            <a:lvl5pPr marL="1714500" lvl="4" indent="-238125" algn="l">
              <a:lnSpc>
                <a:spcPct val="90000"/>
              </a:lnSpc>
              <a:spcBef>
                <a:spcPts val="375"/>
              </a:spcBef>
              <a:spcAft>
                <a:spcPts val="0"/>
              </a:spcAft>
              <a:buSzPts val="1400"/>
              <a:buChar char="▪"/>
              <a:defRPr>
                <a:solidFill>
                  <a:schemeClr val="l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3274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el + Tussentitel + Foto links">
    <p:bg>
      <p:bgPr>
        <a:solidFill>
          <a:srgbClr val="FFFFFF"/>
        </a:solidFill>
        <a:effectLst/>
      </p:bgPr>
    </p:bg>
    <p:spTree>
      <p:nvGrpSpPr>
        <p:cNvPr id="1" name=""/>
        <p:cNvGrpSpPr/>
        <p:nvPr/>
      </p:nvGrpSpPr>
      <p:grpSpPr>
        <a:xfrm>
          <a:off x="0" y="0"/>
          <a:ext cx="0" cy="0"/>
          <a:chOff x="0" y="0"/>
          <a:chExt cx="0" cy="0"/>
        </a:xfrm>
      </p:grpSpPr>
      <p:sp>
        <p:nvSpPr>
          <p:cNvPr id="2" name="Rechthoek 6">
            <a:extLst>
              <a:ext uri="{FF2B5EF4-FFF2-40B4-BE49-F238E27FC236}">
                <a16:creationId xmlns:a16="http://schemas.microsoft.com/office/drawing/2014/main" id="{C0ED9B02-7C10-58A8-ED2D-04DDE2DC0677}"/>
              </a:ext>
            </a:extLst>
          </p:cNvPr>
          <p:cNvSpPr/>
          <p:nvPr/>
        </p:nvSpPr>
        <p:spPr>
          <a:xfrm>
            <a:off x="0" y="0"/>
            <a:ext cx="164592" cy="5143500"/>
          </a:xfrm>
          <a:prstGeom prst="rect">
            <a:avLst/>
          </a:prstGeom>
          <a:solidFill>
            <a:srgbClr val="FFEB00"/>
          </a:solidFill>
          <a:ln>
            <a:noFill/>
            <a:prstDash val="solid"/>
          </a:ln>
        </p:spPr>
        <p:txBody>
          <a:bodyPr vert="horz" wrap="square" lIns="68580" tIns="34290" rIns="68580" bIns="34290" anchor="ctr" anchorCtr="1" compatLnSpc="1">
            <a:noAutofit/>
          </a:bodyPr>
          <a:lstStyle/>
          <a:p>
            <a:pPr marL="0" marR="0" lvl="0" indent="0" algn="ctr" defTabSz="6858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nl-BE" sz="1350" b="0" i="0" u="none" strike="noStrike" kern="1200" cap="none" spc="0" baseline="0">
              <a:solidFill>
                <a:srgbClr val="FFFFFF"/>
              </a:solidFill>
              <a:uFillTx/>
              <a:latin typeface="Flanders Art Sans Light"/>
            </a:endParaRPr>
          </a:p>
        </p:txBody>
      </p:sp>
      <p:sp>
        <p:nvSpPr>
          <p:cNvPr id="3" name="Tijdelijke aanduiding voor afbeelding 8">
            <a:extLst>
              <a:ext uri="{FF2B5EF4-FFF2-40B4-BE49-F238E27FC236}">
                <a16:creationId xmlns:a16="http://schemas.microsoft.com/office/drawing/2014/main" id="{6406CA9C-A07E-28F2-44C5-6A584547954B}"/>
              </a:ext>
            </a:extLst>
          </p:cNvPr>
          <p:cNvSpPr txBox="1">
            <a:spLocks noGrp="1"/>
          </p:cNvSpPr>
          <p:nvPr>
            <p:ph type="pic" idx="4294967295"/>
          </p:nvPr>
        </p:nvSpPr>
        <p:spPr>
          <a:xfrm>
            <a:off x="4572003" y="0"/>
            <a:ext cx="4572002" cy="5143500"/>
          </a:xfrm>
        </p:spPr>
        <p:txBody>
          <a:bodyPr/>
          <a:lstStyle>
            <a:lvl1pPr>
              <a:defRPr lang="en-US" sz="1350">
                <a:solidFill>
                  <a:srgbClr val="6DD1D7"/>
                </a:solidFill>
              </a:defRPr>
            </a:lvl1pPr>
          </a:lstStyle>
          <a:p>
            <a:pPr lvl="0"/>
            <a:r>
              <a:rPr lang="en-US"/>
              <a:t>Klik op icoon voor foto (min </a:t>
            </a:r>
            <a:r>
              <a:rPr lang="nl-BE"/>
              <a:t>resolutie </a:t>
            </a:r>
            <a:r>
              <a:rPr lang="en-US"/>
              <a:t>72 DPI</a:t>
            </a:r>
            <a:r>
              <a:rPr lang="nl-BE"/>
              <a:t>)</a:t>
            </a:r>
          </a:p>
        </p:txBody>
      </p:sp>
      <p:sp>
        <p:nvSpPr>
          <p:cNvPr id="4" name="Tijdelijke aanduiding voor tekst 9">
            <a:extLst>
              <a:ext uri="{FF2B5EF4-FFF2-40B4-BE49-F238E27FC236}">
                <a16:creationId xmlns:a16="http://schemas.microsoft.com/office/drawing/2014/main" id="{F76E7AF0-4EA6-B487-37AA-014CA1E58350}"/>
              </a:ext>
            </a:extLst>
          </p:cNvPr>
          <p:cNvSpPr txBox="1">
            <a:spLocks noGrp="1"/>
          </p:cNvSpPr>
          <p:nvPr>
            <p:ph type="body" idx="4294967295"/>
          </p:nvPr>
        </p:nvSpPr>
        <p:spPr>
          <a:xfrm>
            <a:off x="627458" y="276227"/>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78C1DA70-7B5F-0B6C-6FFB-78CAD665D128}"/>
              </a:ext>
            </a:extLst>
          </p:cNvPr>
          <p:cNvSpPr txBox="1">
            <a:spLocks noGrp="1"/>
          </p:cNvSpPr>
          <p:nvPr>
            <p:ph type="title"/>
          </p:nvPr>
        </p:nvSpPr>
        <p:spPr>
          <a:xfrm>
            <a:off x="627458" y="552262"/>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7769832-F7C6-308D-56D9-FB81108BCCA6}"/>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F03A1AE8-3C08-DDCF-F22B-19BD5991A1CE}"/>
              </a:ext>
            </a:extLst>
          </p:cNvPr>
          <p:cNvSpPr txBox="1">
            <a:spLocks noGrp="1"/>
          </p:cNvSpPr>
          <p:nvPr>
            <p:ph type="sldNum" sz="quarter" idx="8"/>
          </p:nvPr>
        </p:nvSpPr>
        <p:spPr/>
        <p:txBody>
          <a:bodyPr/>
          <a:lstStyle>
            <a:lvl1pPr>
              <a:defRPr/>
            </a:lvl1pPr>
          </a:lstStyle>
          <a:p>
            <a:pPr lvl="0"/>
            <a:fld id="{A2661669-6A89-4DF7-B02C-B62BCAD010E1}" type="slidenum">
              <a:t>‹#›</a:t>
            </a:fld>
            <a:endParaRPr lang="nl-BE"/>
          </a:p>
        </p:txBody>
      </p:sp>
    </p:spTree>
    <p:extLst>
      <p:ext uri="{BB962C8B-B14F-4D97-AF65-F5344CB8AC3E}">
        <p14:creationId xmlns:p14="http://schemas.microsoft.com/office/powerpoint/2010/main" val="412238509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168358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el + Tussentitel + Inhoud + Tekstvak">
    <p:bg>
      <p:bgPr>
        <a:solidFill>
          <a:srgbClr val="FFFFFF"/>
        </a:solidFill>
        <a:effectLst/>
      </p:bgPr>
    </p:bg>
    <p:spTree>
      <p:nvGrpSpPr>
        <p:cNvPr id="1" name=""/>
        <p:cNvGrpSpPr/>
        <p:nvPr/>
      </p:nvGrpSpPr>
      <p:grpSpPr>
        <a:xfrm>
          <a:off x="0" y="0"/>
          <a:ext cx="0" cy="0"/>
          <a:chOff x="0" y="0"/>
          <a:chExt cx="0" cy="0"/>
        </a:xfrm>
      </p:grpSpPr>
      <p:sp>
        <p:nvSpPr>
          <p:cNvPr id="2" name="Tijdelijke aanduiding voor inhoud 2">
            <a:extLst>
              <a:ext uri="{FF2B5EF4-FFF2-40B4-BE49-F238E27FC236}">
                <a16:creationId xmlns:a16="http://schemas.microsoft.com/office/drawing/2014/main" id="{53DF532F-6FC2-B28B-B4EE-06E44A3B45B8}"/>
              </a:ext>
            </a:extLst>
          </p:cNvPr>
          <p:cNvSpPr txBox="1">
            <a:spLocks noGrp="1"/>
          </p:cNvSpPr>
          <p:nvPr>
            <p:ph idx="4294967295"/>
          </p:nvPr>
        </p:nvSpPr>
        <p:spPr>
          <a:xfrm>
            <a:off x="629955" y="1194198"/>
            <a:ext cx="3679159" cy="3438526"/>
          </a:xfrm>
        </p:spPr>
        <p:txBody>
          <a:bodyPr/>
          <a:lstStyle>
            <a:lvl1pPr>
              <a:defRPr/>
            </a:lvl1pPr>
            <a:lvl2pPr>
              <a:defRPr/>
            </a:lvl2pPr>
            <a:lvl3pPr>
              <a:defRPr/>
            </a:lvl3pPr>
            <a:lvl4pPr>
              <a:defRPr/>
            </a:lvl4pPr>
            <a:lvl5pPr>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jdelijke aanduiding voor inhoud 2">
            <a:extLst>
              <a:ext uri="{FF2B5EF4-FFF2-40B4-BE49-F238E27FC236}">
                <a16:creationId xmlns:a16="http://schemas.microsoft.com/office/drawing/2014/main" id="{28C0E07B-045B-7677-14AA-3B9AA5CE89CF}"/>
              </a:ext>
            </a:extLst>
          </p:cNvPr>
          <p:cNvSpPr txBox="1">
            <a:spLocks noGrp="1"/>
          </p:cNvSpPr>
          <p:nvPr>
            <p:ph idx="4294967295"/>
          </p:nvPr>
        </p:nvSpPr>
        <p:spPr>
          <a:xfrm>
            <a:off x="4835130" y="552261"/>
            <a:ext cx="3679159" cy="4080455"/>
          </a:xfrm>
        </p:spPr>
        <p:txBody>
          <a:bodyPr/>
          <a:lstStyle>
            <a:lvl1pPr>
              <a:defRPr/>
            </a:lvl1pPr>
            <a:lvl2pPr>
              <a:defRPr/>
            </a:lvl2pPr>
            <a:lvl3pPr>
              <a:defRPr/>
            </a:lvl3pPr>
            <a:lvl4pPr>
              <a:defRPr/>
            </a:lvl4pPr>
            <a:lvl5pPr>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9">
            <a:extLst>
              <a:ext uri="{FF2B5EF4-FFF2-40B4-BE49-F238E27FC236}">
                <a16:creationId xmlns:a16="http://schemas.microsoft.com/office/drawing/2014/main" id="{9822FA47-2403-1DA2-7C03-3751947FF581}"/>
              </a:ext>
            </a:extLst>
          </p:cNvPr>
          <p:cNvSpPr txBox="1">
            <a:spLocks noGrp="1"/>
          </p:cNvSpPr>
          <p:nvPr>
            <p:ph type="body" idx="4294967295"/>
          </p:nvPr>
        </p:nvSpPr>
        <p:spPr>
          <a:xfrm>
            <a:off x="627458" y="276227"/>
            <a:ext cx="3680099" cy="276041"/>
          </a:xfrm>
        </p:spPr>
        <p:txBody>
          <a:bodyPr anchor="ctr"/>
          <a:lstStyle>
            <a:lvl1pPr>
              <a:defRPr lang="nl-BE" sz="1500" cap="all"/>
            </a:lvl1pPr>
          </a:lstStyle>
          <a:p>
            <a:pPr lvl="0"/>
            <a:r>
              <a:rPr lang="nl-BE"/>
              <a:t>BOVENTITEL</a:t>
            </a:r>
          </a:p>
        </p:txBody>
      </p:sp>
      <p:sp>
        <p:nvSpPr>
          <p:cNvPr id="5" name="Titel 1">
            <a:extLst>
              <a:ext uri="{FF2B5EF4-FFF2-40B4-BE49-F238E27FC236}">
                <a16:creationId xmlns:a16="http://schemas.microsoft.com/office/drawing/2014/main" id="{E473AD32-0492-4A0F-8D9F-21FF7CBF6AC6}"/>
              </a:ext>
            </a:extLst>
          </p:cNvPr>
          <p:cNvSpPr txBox="1">
            <a:spLocks noGrp="1"/>
          </p:cNvSpPr>
          <p:nvPr>
            <p:ph type="title"/>
          </p:nvPr>
        </p:nvSpPr>
        <p:spPr>
          <a:xfrm>
            <a:off x="627458" y="552262"/>
            <a:ext cx="3680099" cy="527633"/>
          </a:xfrm>
        </p:spPr>
        <p:txBody>
          <a:bodyPr anchor="t"/>
          <a:lstStyle>
            <a:lvl1pPr>
              <a:defRPr/>
            </a:lvl1pPr>
          </a:lstStyle>
          <a:p>
            <a:pPr lvl="0"/>
            <a:r>
              <a:rPr lang="nl-NL"/>
              <a:t>Hoofdtitel</a:t>
            </a:r>
            <a:endParaRPr lang="nl-BE"/>
          </a:p>
        </p:txBody>
      </p:sp>
      <p:sp>
        <p:nvSpPr>
          <p:cNvPr id="6" name="Tijdelijke aanduiding voor voettekst 4">
            <a:extLst>
              <a:ext uri="{FF2B5EF4-FFF2-40B4-BE49-F238E27FC236}">
                <a16:creationId xmlns:a16="http://schemas.microsoft.com/office/drawing/2014/main" id="{0DE20BC4-F706-7F96-EAE6-68B15D0FAAE5}"/>
              </a:ext>
            </a:extLst>
          </p:cNvPr>
          <p:cNvSpPr txBox="1">
            <a:spLocks noGrp="1"/>
          </p:cNvSpPr>
          <p:nvPr>
            <p:ph type="ftr" sz="quarter" idx="9"/>
          </p:nvPr>
        </p:nvSpPr>
        <p:spPr/>
        <p:txBody>
          <a:bodyPr/>
          <a:lstStyle>
            <a:lvl1pPr>
              <a:defRPr/>
            </a:lvl1pPr>
          </a:lstStyle>
          <a:p>
            <a:pPr lvl="0"/>
            <a:r>
              <a:rPr lang="nl-BE"/>
              <a:t>Voettekst</a:t>
            </a:r>
          </a:p>
        </p:txBody>
      </p:sp>
      <p:sp>
        <p:nvSpPr>
          <p:cNvPr id="7" name="Tijdelijke aanduiding voor dianummer 5">
            <a:extLst>
              <a:ext uri="{FF2B5EF4-FFF2-40B4-BE49-F238E27FC236}">
                <a16:creationId xmlns:a16="http://schemas.microsoft.com/office/drawing/2014/main" id="{C1EC1A9F-F339-8C3D-2B98-36AF2E3F7055}"/>
              </a:ext>
            </a:extLst>
          </p:cNvPr>
          <p:cNvSpPr txBox="1">
            <a:spLocks noGrp="1"/>
          </p:cNvSpPr>
          <p:nvPr>
            <p:ph type="sldNum" sz="quarter" idx="8"/>
          </p:nvPr>
        </p:nvSpPr>
        <p:spPr/>
        <p:txBody>
          <a:bodyPr/>
          <a:lstStyle>
            <a:lvl1pPr>
              <a:defRPr/>
            </a:lvl1pPr>
          </a:lstStyle>
          <a:p>
            <a:pPr lvl="0"/>
            <a:fld id="{38B2B0CB-8063-479A-A905-1B6535F54D1F}" type="slidenum">
              <a:t>‹#›</a:t>
            </a:fld>
            <a:endParaRPr lang="nl-BE"/>
          </a:p>
        </p:txBody>
      </p:sp>
    </p:spTree>
    <p:extLst>
      <p:ext uri="{BB962C8B-B14F-4D97-AF65-F5344CB8AC3E}">
        <p14:creationId xmlns:p14="http://schemas.microsoft.com/office/powerpoint/2010/main" val="147884481"/>
      </p:ext>
    </p:extLst>
  </p:cSld>
  <p:clrMapOvr>
    <a:masterClrMapping/>
  </p:clrMapOvr>
  <p:transition spd="med">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el + Tussentitel + Inhoud + Tekstvak">
  <p:cSld name="1_Titel + Tussentitel + Inhoud + Tekstvak">
    <p:bg>
      <p:bgPr>
        <a:solidFill>
          <a:srgbClr val="FFFFFF"/>
        </a:solidFill>
        <a:effectLst/>
      </p:bgPr>
    </p:bg>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629955" y="1194198"/>
            <a:ext cx="3679159" cy="3438526"/>
          </a:xfrm>
          <a:prstGeom prst="rect">
            <a:avLst/>
          </a:prstGeom>
          <a:noFill/>
          <a:ln>
            <a:noFill/>
          </a:ln>
        </p:spPr>
        <p:txBody>
          <a:bodyPr spcFirstLastPara="1" wrap="square" lIns="0" tIns="34275" rIns="0" bIns="34275" anchor="t" anchorCtr="0">
            <a:normAutofit/>
          </a:bodyPr>
          <a:lstStyle>
            <a:lvl1pPr marL="457200" lvl="0" indent="-228600" algn="l">
              <a:lnSpc>
                <a:spcPct val="90000"/>
              </a:lnSpc>
              <a:spcBef>
                <a:spcPts val="800"/>
              </a:spcBef>
              <a:spcAft>
                <a:spcPts val="0"/>
              </a:spcAft>
              <a:buSzPts val="1800"/>
              <a:buNone/>
              <a:defRPr/>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7" name="Google Shape;167;p17"/>
          <p:cNvSpPr txBox="1">
            <a:spLocks noGrp="1"/>
          </p:cNvSpPr>
          <p:nvPr>
            <p:ph type="body" idx="2"/>
          </p:nvPr>
        </p:nvSpPr>
        <p:spPr>
          <a:xfrm>
            <a:off x="4835130" y="552261"/>
            <a:ext cx="3679159" cy="4080455"/>
          </a:xfrm>
          <a:prstGeom prst="rect">
            <a:avLst/>
          </a:prstGeom>
          <a:noFill/>
          <a:ln>
            <a:noFill/>
          </a:ln>
        </p:spPr>
        <p:txBody>
          <a:bodyPr spcFirstLastPara="1" wrap="square" lIns="0" tIns="34275" rIns="0" bIns="34275" anchor="t" anchorCtr="0">
            <a:normAutofit/>
          </a:bodyPr>
          <a:lstStyle>
            <a:lvl1pPr marL="457200" lvl="0" indent="-228600" algn="l">
              <a:lnSpc>
                <a:spcPct val="90000"/>
              </a:lnSpc>
              <a:spcBef>
                <a:spcPts val="800"/>
              </a:spcBef>
              <a:spcAft>
                <a:spcPts val="0"/>
              </a:spcAft>
              <a:buSzPts val="1800"/>
              <a:buNone/>
              <a:defRPr/>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8" name="Google Shape;168;p17"/>
          <p:cNvSpPr txBox="1">
            <a:spLocks noGrp="1"/>
          </p:cNvSpPr>
          <p:nvPr>
            <p:ph type="body" idx="3"/>
          </p:nvPr>
        </p:nvSpPr>
        <p:spPr>
          <a:xfrm>
            <a:off x="627458" y="276227"/>
            <a:ext cx="3680099" cy="276041"/>
          </a:xfrm>
          <a:prstGeom prst="rect">
            <a:avLst/>
          </a:prstGeom>
          <a:noFill/>
          <a:ln>
            <a:noFill/>
          </a:ln>
        </p:spPr>
        <p:txBody>
          <a:bodyPr spcFirstLastPara="1" wrap="square" lIns="0" tIns="34275" rIns="0" bIns="34275" anchor="ctr" anchorCtr="0">
            <a:normAutofit/>
          </a:bodyPr>
          <a:lstStyle>
            <a:lvl1pPr marL="457200" lvl="0" indent="-228600" algn="l">
              <a:lnSpc>
                <a:spcPct val="90000"/>
              </a:lnSpc>
              <a:spcBef>
                <a:spcPts val="800"/>
              </a:spcBef>
              <a:spcAft>
                <a:spcPts val="0"/>
              </a:spcAft>
              <a:buSzPts val="1800"/>
              <a:buNone/>
              <a:defRPr sz="1500" cap="none"/>
            </a:lvl1pPr>
            <a:lvl2pPr marL="914400" lvl="1" indent="-323850" algn="l">
              <a:lnSpc>
                <a:spcPct val="90000"/>
              </a:lnSpc>
              <a:spcBef>
                <a:spcPts val="400"/>
              </a:spcBef>
              <a:spcAft>
                <a:spcPts val="0"/>
              </a:spcAft>
              <a:buSzPts val="1500"/>
              <a:buChar char="▪"/>
              <a:defRPr/>
            </a:lvl2pPr>
            <a:lvl3pPr marL="1371600" lvl="2" indent="-317500" algn="l">
              <a:lnSpc>
                <a:spcPct val="90000"/>
              </a:lnSpc>
              <a:spcBef>
                <a:spcPts val="400"/>
              </a:spcBef>
              <a:spcAft>
                <a:spcPts val="0"/>
              </a:spcAft>
              <a:buSzPts val="1400"/>
              <a:buChar char="▪"/>
              <a:defRPr/>
            </a:lvl3pPr>
            <a:lvl4pPr marL="1828800" lvl="3" indent="-304800" algn="l">
              <a:lnSpc>
                <a:spcPct val="90000"/>
              </a:lnSpc>
              <a:spcBef>
                <a:spcPts val="400"/>
              </a:spcBef>
              <a:spcAft>
                <a:spcPts val="0"/>
              </a:spcAft>
              <a:buSzPts val="1200"/>
              <a:buChar char="▪"/>
              <a:defRPr/>
            </a:lvl4pPr>
            <a:lvl5pPr marL="2286000" lvl="4" indent="-298450" algn="l">
              <a:lnSpc>
                <a:spcPct val="90000"/>
              </a:lnSpc>
              <a:spcBef>
                <a:spcPts val="400"/>
              </a:spcBef>
              <a:spcAft>
                <a:spcPts val="0"/>
              </a:spcAft>
              <a:buSzPts val="11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169" name="Google Shape;169;p17"/>
          <p:cNvSpPr txBox="1">
            <a:spLocks noGrp="1"/>
          </p:cNvSpPr>
          <p:nvPr>
            <p:ph type="title"/>
          </p:nvPr>
        </p:nvSpPr>
        <p:spPr>
          <a:xfrm>
            <a:off x="627458" y="552262"/>
            <a:ext cx="3680099" cy="527633"/>
          </a:xfrm>
          <a:prstGeom prst="rect">
            <a:avLst/>
          </a:prstGeom>
          <a:noFill/>
          <a:ln>
            <a:noFill/>
          </a:ln>
        </p:spPr>
        <p:txBody>
          <a:bodyPr spcFirstLastPara="1" wrap="square" lIns="0" tIns="34275" rIns="0" bIns="34275" anchor="t" anchorCtr="0">
            <a:norm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0" name="Google Shape;170;p17"/>
          <p:cNvSpPr txBox="1">
            <a:spLocks noGrp="1"/>
          </p:cNvSpPr>
          <p:nvPr>
            <p:ph type="ftr" idx="11"/>
          </p:nvPr>
        </p:nvSpPr>
        <p:spPr>
          <a:xfrm>
            <a:off x="629838" y="4758739"/>
            <a:ext cx="3624900" cy="273900"/>
          </a:xfrm>
          <a:prstGeom prst="rect">
            <a:avLst/>
          </a:prstGeom>
          <a:noFill/>
          <a:ln>
            <a:noFill/>
          </a:ln>
        </p:spPr>
        <p:txBody>
          <a:bodyPr spcFirstLastPara="1" wrap="square" lIns="0" tIns="34275" rIns="0" bIns="34275" anchor="ctr"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17"/>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lvl1pPr marL="0" marR="0" lvl="0"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1pPr>
            <a:lvl2pPr marL="0" marR="0" lvl="1"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2pPr>
            <a:lvl3pPr marL="0" marR="0" lvl="2"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3pPr>
            <a:lvl4pPr marL="0" marR="0" lvl="3"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4pPr>
            <a:lvl5pPr marL="0" marR="0" lvl="4"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5pPr>
            <a:lvl6pPr marL="0" marR="0" lvl="5"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6pPr>
            <a:lvl7pPr marL="0" marR="0" lvl="6"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7pPr>
            <a:lvl8pPr marL="0" marR="0" lvl="7"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8pPr>
            <a:lvl9pPr marL="0" marR="0" lvl="8" indent="0" algn="r">
              <a:lnSpc>
                <a:spcPct val="100000"/>
              </a:lnSpc>
              <a:spcBef>
                <a:spcPts val="0"/>
              </a:spcBef>
              <a:spcAft>
                <a:spcPts val="0"/>
              </a:spcAft>
              <a:buClr>
                <a:srgbClr val="3C3D3C"/>
              </a:buClr>
              <a:buSzPts val="900"/>
              <a:buFont typeface="Arial"/>
              <a:buNone/>
              <a:defRPr sz="900" b="1" i="0" u="none" strike="noStrike" cap="none">
                <a:solidFill>
                  <a:srgbClr val="3C3D3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6294299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392697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descr="A picture containing floor&#10;&#10;Description automatically generated">
            <a:extLst>
              <a:ext uri="{FF2B5EF4-FFF2-40B4-BE49-F238E27FC236}">
                <a16:creationId xmlns:a16="http://schemas.microsoft.com/office/drawing/2014/main" id="{75FEB3F6-D760-4900-BFEC-8E377FF2456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5830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1AF5F86-7557-4EB3-B860-8DAC55C23C75}"/>
              </a:ext>
            </a:extLst>
          </p:cNvPr>
          <p:cNvSpPr>
            <a:spLocks noGrp="1"/>
          </p:cNvSpPr>
          <p:nvPr>
            <p:ph type="pic" sz="quarter" idx="11"/>
          </p:nvPr>
        </p:nvSpPr>
        <p:spPr>
          <a:xfrm>
            <a:off x="2399232" y="0"/>
            <a:ext cx="6744768" cy="5143500"/>
          </a:xfrm>
          <a:custGeom>
            <a:avLst/>
            <a:gdLst>
              <a:gd name="connsiteX0" fmla="*/ 7067804 w 8993024"/>
              <a:gd name="connsiteY0" fmla="*/ 2668882 h 6858000"/>
              <a:gd name="connsiteX1" fmla="*/ 6825995 w 8993024"/>
              <a:gd name="connsiteY1" fmla="*/ 3007187 h 6858000"/>
              <a:gd name="connsiteX2" fmla="*/ 7427808 w 8993024"/>
              <a:gd name="connsiteY2" fmla="*/ 3428285 h 6858000"/>
              <a:gd name="connsiteX3" fmla="*/ 6824567 w 8993024"/>
              <a:gd name="connsiteY3" fmla="*/ 3850809 h 6858000"/>
              <a:gd name="connsiteX4" fmla="*/ 7064950 w 8993024"/>
              <a:gd name="connsiteY4" fmla="*/ 4189115 h 6858000"/>
              <a:gd name="connsiteX5" fmla="*/ 8153237 w 8993024"/>
              <a:gd name="connsiteY5" fmla="*/ 3428285 h 6858000"/>
              <a:gd name="connsiteX6" fmla="*/ 13151 w 8993024"/>
              <a:gd name="connsiteY6" fmla="*/ 0 h 6858000"/>
              <a:gd name="connsiteX7" fmla="*/ 6458768 w 8993024"/>
              <a:gd name="connsiteY7" fmla="*/ 0 h 6858000"/>
              <a:gd name="connsiteX8" fmla="*/ 8993024 w 8993024"/>
              <a:gd name="connsiteY8" fmla="*/ 1773045 h 6858000"/>
              <a:gd name="connsiteX9" fmla="*/ 8993024 w 8993024"/>
              <a:gd name="connsiteY9" fmla="*/ 5071039 h 6858000"/>
              <a:gd name="connsiteX10" fmla="*/ 6436968 w 8993024"/>
              <a:gd name="connsiteY10" fmla="*/ 6858000 h 6858000"/>
              <a:gd name="connsiteX11" fmla="*/ 0 w 8993024"/>
              <a:gd name="connsiteY11" fmla="*/ 6858000 h 6858000"/>
              <a:gd name="connsiteX12" fmla="*/ 4113308 w 8993024"/>
              <a:gd name="connsiteY12" fmla="*/ 3976936 h 6858000"/>
              <a:gd name="connsiteX13" fmla="*/ 3939451 w 8993024"/>
              <a:gd name="connsiteY13" fmla="*/ 4454621 h 6858000"/>
              <a:gd name="connsiteX14" fmla="*/ 4330572 w 8993024"/>
              <a:gd name="connsiteY14" fmla="*/ 4597366 h 6858000"/>
              <a:gd name="connsiteX15" fmla="*/ 4708157 w 8993024"/>
              <a:gd name="connsiteY15" fmla="*/ 3560289 h 6858000"/>
              <a:gd name="connsiteX16" fmla="*/ 4904654 w 8993024"/>
              <a:gd name="connsiteY16" fmla="*/ 3422658 h 6858000"/>
              <a:gd name="connsiteX17" fmla="*/ 4787988 w 8993024"/>
              <a:gd name="connsiteY17" fmla="*/ 3341024 h 6858000"/>
              <a:gd name="connsiteX18" fmla="*/ 5129372 w 8993024"/>
              <a:gd name="connsiteY18" fmla="*/ 2403378 h 6858000"/>
              <a:gd name="connsiteX19" fmla="*/ 4737966 w 8993024"/>
              <a:gd name="connsiteY19" fmla="*/ 2260633 h 6858000"/>
              <a:gd name="connsiteX20" fmla="*/ 4434717 w 8993024"/>
              <a:gd name="connsiteY20" fmla="*/ 3093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024" h="6858000">
                <a:moveTo>
                  <a:pt x="7067804" y="2668882"/>
                </a:moveTo>
                <a:lnTo>
                  <a:pt x="6825995" y="3007187"/>
                </a:lnTo>
                <a:lnTo>
                  <a:pt x="7427808" y="3428285"/>
                </a:lnTo>
                <a:lnTo>
                  <a:pt x="6824567" y="3850809"/>
                </a:lnTo>
                <a:lnTo>
                  <a:pt x="7064950" y="4189115"/>
                </a:lnTo>
                <a:lnTo>
                  <a:pt x="8153237" y="3428285"/>
                </a:lnTo>
                <a:close/>
                <a:moveTo>
                  <a:pt x="13151" y="0"/>
                </a:moveTo>
                <a:lnTo>
                  <a:pt x="6458768" y="0"/>
                </a:lnTo>
                <a:lnTo>
                  <a:pt x="8993024" y="1773045"/>
                </a:lnTo>
                <a:lnTo>
                  <a:pt x="8993024" y="5071039"/>
                </a:lnTo>
                <a:lnTo>
                  <a:pt x="6436968" y="6858000"/>
                </a:lnTo>
                <a:lnTo>
                  <a:pt x="0" y="6858000"/>
                </a:lnTo>
                <a:lnTo>
                  <a:pt x="4113308" y="3976936"/>
                </a:lnTo>
                <a:lnTo>
                  <a:pt x="3939451" y="4454621"/>
                </a:lnTo>
                <a:lnTo>
                  <a:pt x="4330572" y="4597366"/>
                </a:lnTo>
                <a:lnTo>
                  <a:pt x="4708157" y="3560289"/>
                </a:lnTo>
                <a:lnTo>
                  <a:pt x="4904654" y="3422658"/>
                </a:lnTo>
                <a:lnTo>
                  <a:pt x="4787988" y="3341024"/>
                </a:lnTo>
                <a:lnTo>
                  <a:pt x="5129372" y="2403378"/>
                </a:lnTo>
                <a:lnTo>
                  <a:pt x="4737966" y="2260633"/>
                </a:lnTo>
                <a:lnTo>
                  <a:pt x="4434717" y="3093836"/>
                </a:lnTo>
                <a:close/>
              </a:path>
            </a:pathLst>
          </a:custGeom>
          <a:solidFill>
            <a:schemeClr val="bg2"/>
          </a:solidFill>
        </p:spPr>
        <p:txBody>
          <a:bodyPr wrap="square">
            <a:noAutofit/>
          </a:bodyPr>
          <a:lstStyle/>
          <a:p>
            <a:endParaRPr lang="nl-BE"/>
          </a:p>
        </p:txBody>
      </p:sp>
      <p:sp>
        <p:nvSpPr>
          <p:cNvPr id="6" name="Text Placeholder 5">
            <a:extLst>
              <a:ext uri="{FF2B5EF4-FFF2-40B4-BE49-F238E27FC236}">
                <a16:creationId xmlns:a16="http://schemas.microsoft.com/office/drawing/2014/main" id="{986D4B86-8480-40A8-8A0F-71E1A4A7D5CF}"/>
              </a:ext>
            </a:extLst>
          </p:cNvPr>
          <p:cNvSpPr>
            <a:spLocks noGrp="1"/>
          </p:cNvSpPr>
          <p:nvPr>
            <p:ph type="body" sz="quarter" idx="12" hasCustomPrompt="1"/>
          </p:nvPr>
        </p:nvSpPr>
        <p:spPr>
          <a:xfrm>
            <a:off x="4572000" y="4176199"/>
            <a:ext cx="2589300" cy="650700"/>
          </a:xfrm>
          <a:blipFill>
            <a:blip r:embed="rId2" cstate="screen">
              <a:extLst>
                <a:ext uri="{28A0092B-C50C-407E-A947-70E740481C1C}">
                  <a14:useLocalDpi xmlns:a14="http://schemas.microsoft.com/office/drawing/2010/main"/>
                </a:ext>
              </a:extLst>
            </a:blip>
            <a:stretch>
              <a:fillRect/>
            </a:stretch>
          </a:blipFill>
        </p:spPr>
        <p:txBody>
          <a:bodyPr/>
          <a:lstStyle/>
          <a:p>
            <a:pPr lvl="0"/>
            <a:r>
              <a:rPr lang="nl-BE"/>
              <a:t> </a:t>
            </a:r>
          </a:p>
        </p:txBody>
      </p:sp>
      <p:sp>
        <p:nvSpPr>
          <p:cNvPr id="2" name="Titel 1">
            <a:extLst>
              <a:ext uri="{FF2B5EF4-FFF2-40B4-BE49-F238E27FC236}">
                <a16:creationId xmlns:a16="http://schemas.microsoft.com/office/drawing/2014/main" id="{5BD7A1FC-C9B7-4EF4-8B3E-1788213793E2}"/>
              </a:ext>
            </a:extLst>
          </p:cNvPr>
          <p:cNvSpPr>
            <a:spLocks noGrp="1"/>
          </p:cNvSpPr>
          <p:nvPr userDrawn="1">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userDrawn="1">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userDrawn="1">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grpSp>
        <p:nvGrpSpPr>
          <p:cNvPr id="19" name="Group 18">
            <a:extLst>
              <a:ext uri="{FF2B5EF4-FFF2-40B4-BE49-F238E27FC236}">
                <a16:creationId xmlns:a16="http://schemas.microsoft.com/office/drawing/2014/main" id="{FCF89028-B8A9-432B-AEE4-522BF6615467}"/>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20" name="Freeform: Shape 19">
              <a:extLst>
                <a:ext uri="{FF2B5EF4-FFF2-40B4-BE49-F238E27FC236}">
                  <a16:creationId xmlns:a16="http://schemas.microsoft.com/office/drawing/2014/main" id="{3944ABF9-A922-41DB-B40E-FBED7DDC28D8}"/>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21" name="Freeform: Shape 20">
              <a:extLst>
                <a:ext uri="{FF2B5EF4-FFF2-40B4-BE49-F238E27FC236}">
                  <a16:creationId xmlns:a16="http://schemas.microsoft.com/office/drawing/2014/main" id="{8BDB72BE-4888-426D-ADA2-4D09ADA71B98}"/>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Tree>
    <p:extLst>
      <p:ext uri="{BB962C8B-B14F-4D97-AF65-F5344CB8AC3E}">
        <p14:creationId xmlns:p14="http://schemas.microsoft.com/office/powerpoint/2010/main" val="42713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1886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Tree>
    <p:extLst>
      <p:ext uri="{BB962C8B-B14F-4D97-AF65-F5344CB8AC3E}">
        <p14:creationId xmlns:p14="http://schemas.microsoft.com/office/powerpoint/2010/main" val="16710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83136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373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2449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25720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5512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45844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2900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84872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349088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124991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6798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28"/>
        <p:cNvGrpSpPr/>
        <p:nvPr/>
      </p:nvGrpSpPr>
      <p:grpSpPr>
        <a:xfrm>
          <a:off x="0" y="0"/>
          <a:ext cx="0" cy="0"/>
          <a:chOff x="0" y="0"/>
          <a:chExt cx="0" cy="0"/>
        </a:xfrm>
      </p:grpSpPr>
      <p:sp>
        <p:nvSpPr>
          <p:cNvPr id="29" name="Google Shape;29;g27682c75e5e_0_236"/>
          <p:cNvSpPr/>
          <p:nvPr/>
        </p:nvSpPr>
        <p:spPr>
          <a:xfrm>
            <a:off x="1330287" y="1404650"/>
            <a:ext cx="7813800" cy="2037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0" name="Google Shape;30;g27682c75e5e_0_236"/>
          <p:cNvSpPr txBox="1">
            <a:spLocks noGrp="1"/>
          </p:cNvSpPr>
          <p:nvPr>
            <p:ph type="body" idx="1"/>
          </p:nvPr>
        </p:nvSpPr>
        <p:spPr>
          <a:xfrm>
            <a:off x="1611217" y="1644268"/>
            <a:ext cx="7251900" cy="1578300"/>
          </a:xfrm>
          <a:prstGeom prst="rect">
            <a:avLst/>
          </a:prstGeom>
          <a:noFill/>
          <a:ln>
            <a:noFill/>
          </a:ln>
        </p:spPr>
        <p:txBody>
          <a:bodyPr spcFirstLastPara="1" wrap="square" lIns="68575" tIns="34275" rIns="68575" bIns="34275" anchor="ctr" anchorCtr="0">
            <a:normAutofit/>
          </a:bodyPr>
          <a:lstStyle>
            <a:lvl1pPr marL="457200" marR="0" lvl="0" indent="-228600" algn="l">
              <a:lnSpc>
                <a:spcPct val="90000"/>
              </a:lnSpc>
              <a:spcBef>
                <a:spcPts val="800"/>
              </a:spcBef>
              <a:spcAft>
                <a:spcPts val="0"/>
              </a:spcAft>
              <a:buClr>
                <a:schemeClr val="accent2"/>
              </a:buClr>
              <a:buSzPts val="3300"/>
              <a:buFont typeface="Arial"/>
              <a:buNone/>
              <a:defRPr sz="3300" b="1">
                <a:solidFill>
                  <a:schemeClr val="accent2"/>
                </a:solidFill>
                <a:latin typeface="Calibri"/>
                <a:ea typeface="Calibri"/>
                <a:cs typeface="Calibri"/>
                <a:sym typeface="Calibri"/>
              </a:defRPr>
            </a:lvl1pPr>
            <a:lvl2pPr marL="914400" lvl="1" indent="-228600" algn="l">
              <a:lnSpc>
                <a:spcPct val="90000"/>
              </a:lnSpc>
              <a:spcBef>
                <a:spcPts val="400"/>
              </a:spcBef>
              <a:spcAft>
                <a:spcPts val="0"/>
              </a:spcAft>
              <a:buSzPts val="900"/>
              <a:buNone/>
              <a:defRPr sz="1500">
                <a:solidFill>
                  <a:srgbClr val="8E8E8E"/>
                </a:solidFill>
              </a:defRPr>
            </a:lvl2pPr>
            <a:lvl3pPr marL="1371600" lvl="2" indent="-228600" algn="l">
              <a:lnSpc>
                <a:spcPct val="90000"/>
              </a:lnSpc>
              <a:spcBef>
                <a:spcPts val="400"/>
              </a:spcBef>
              <a:spcAft>
                <a:spcPts val="0"/>
              </a:spcAft>
              <a:buSzPts val="800"/>
              <a:buNone/>
              <a:defRPr sz="1400">
                <a:solidFill>
                  <a:srgbClr val="8E8E8E"/>
                </a:solidFill>
              </a:defRPr>
            </a:lvl3pPr>
            <a:lvl4pPr marL="1828800" lvl="3" indent="-228600" algn="l">
              <a:lnSpc>
                <a:spcPct val="90000"/>
              </a:lnSpc>
              <a:spcBef>
                <a:spcPts val="400"/>
              </a:spcBef>
              <a:spcAft>
                <a:spcPts val="0"/>
              </a:spcAft>
              <a:buSzPts val="700"/>
              <a:buNone/>
              <a:defRPr sz="1200">
                <a:solidFill>
                  <a:srgbClr val="8E8E8E"/>
                </a:solidFill>
              </a:defRPr>
            </a:lvl4pPr>
            <a:lvl5pPr marL="2286000" lvl="4" indent="-228600" algn="l">
              <a:lnSpc>
                <a:spcPct val="90000"/>
              </a:lnSpc>
              <a:spcBef>
                <a:spcPts val="400"/>
              </a:spcBef>
              <a:spcAft>
                <a:spcPts val="0"/>
              </a:spcAft>
              <a:buSzPts val="700"/>
              <a:buNone/>
              <a:defRPr sz="1200">
                <a:solidFill>
                  <a:srgbClr val="8E8E8E"/>
                </a:solidFill>
              </a:defRPr>
            </a:lvl5pPr>
            <a:lvl6pPr marL="2743200" lvl="5" indent="-228600" algn="l">
              <a:lnSpc>
                <a:spcPct val="90000"/>
              </a:lnSpc>
              <a:spcBef>
                <a:spcPts val="400"/>
              </a:spcBef>
              <a:spcAft>
                <a:spcPts val="0"/>
              </a:spcAft>
              <a:buClr>
                <a:srgbClr val="8E8E8E"/>
              </a:buClr>
              <a:buSzPts val="1200"/>
              <a:buNone/>
              <a:defRPr sz="1200">
                <a:solidFill>
                  <a:srgbClr val="8E8E8E"/>
                </a:solidFill>
              </a:defRPr>
            </a:lvl6pPr>
            <a:lvl7pPr marL="3200400" lvl="6" indent="-228600" algn="l">
              <a:lnSpc>
                <a:spcPct val="90000"/>
              </a:lnSpc>
              <a:spcBef>
                <a:spcPts val="400"/>
              </a:spcBef>
              <a:spcAft>
                <a:spcPts val="0"/>
              </a:spcAft>
              <a:buClr>
                <a:srgbClr val="8E8E8E"/>
              </a:buClr>
              <a:buSzPts val="1200"/>
              <a:buNone/>
              <a:defRPr sz="1200">
                <a:solidFill>
                  <a:srgbClr val="8E8E8E"/>
                </a:solidFill>
              </a:defRPr>
            </a:lvl7pPr>
            <a:lvl8pPr marL="3657600" lvl="7" indent="-228600" algn="l">
              <a:lnSpc>
                <a:spcPct val="90000"/>
              </a:lnSpc>
              <a:spcBef>
                <a:spcPts val="400"/>
              </a:spcBef>
              <a:spcAft>
                <a:spcPts val="0"/>
              </a:spcAft>
              <a:buClr>
                <a:srgbClr val="8E8E8E"/>
              </a:buClr>
              <a:buSzPts val="1200"/>
              <a:buNone/>
              <a:defRPr sz="1200">
                <a:solidFill>
                  <a:srgbClr val="8E8E8E"/>
                </a:solidFill>
              </a:defRPr>
            </a:lvl8pPr>
            <a:lvl9pPr marL="4114800" lvl="8" indent="-228600" algn="l">
              <a:lnSpc>
                <a:spcPct val="90000"/>
              </a:lnSpc>
              <a:spcBef>
                <a:spcPts val="400"/>
              </a:spcBef>
              <a:spcAft>
                <a:spcPts val="0"/>
              </a:spcAft>
              <a:buClr>
                <a:srgbClr val="8E8E8E"/>
              </a:buClr>
              <a:buSzPts val="1200"/>
              <a:buNone/>
              <a:defRPr sz="1200">
                <a:solidFill>
                  <a:srgbClr val="8E8E8E"/>
                </a:solidFill>
              </a:defRPr>
            </a:lvl9pPr>
          </a:lstStyle>
          <a:p>
            <a:endParaRPr/>
          </a:p>
        </p:txBody>
      </p:sp>
      <p:sp>
        <p:nvSpPr>
          <p:cNvPr id="31" name="Google Shape;31;g27682c75e5e_0_236"/>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Clr>
                <a:srgbClr val="8E8E8E"/>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32" name="Google Shape;32;g27682c75e5e_0_236"/>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g27682c75e5e_0_236"/>
          <p:cNvSpPr txBox="1"/>
          <p:nvPr/>
        </p:nvSpPr>
        <p:spPr>
          <a:xfrm>
            <a:off x="150943" y="313266"/>
            <a:ext cx="1460400" cy="3532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22500"/>
              <a:buFont typeface="Calibri"/>
              <a:buNone/>
            </a:pPr>
            <a:r>
              <a:rPr lang="en-GB"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370113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42116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lnSpc>
                <a:spcPct val="100000"/>
              </a:lnSpc>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94401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Flanders Art Sans" panose="00000500000000000000" pitchFamily="50"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350">
              <a:solidFill>
                <a:schemeClr val="tx1"/>
              </a:solidFill>
            </a:endParaRPr>
          </a:p>
        </p:txBody>
      </p:sp>
    </p:spTree>
    <p:extLst>
      <p:ext uri="{BB962C8B-B14F-4D97-AF65-F5344CB8AC3E}">
        <p14:creationId xmlns:p14="http://schemas.microsoft.com/office/powerpoint/2010/main" val="26350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lnSpc>
                <a:spcPct val="100000"/>
              </a:lnSpc>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39625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350"/>
          </a:p>
        </p:txBody>
      </p:sp>
    </p:spTree>
    <p:extLst>
      <p:ext uri="{BB962C8B-B14F-4D97-AF65-F5344CB8AC3E}">
        <p14:creationId xmlns:p14="http://schemas.microsoft.com/office/powerpoint/2010/main" val="120060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64725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578C3A-70B1-4CC3-B6DF-285E946033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01" y="0"/>
            <a:ext cx="8991600" cy="5143500"/>
          </a:xfrm>
          <a:prstGeom prst="rect">
            <a:avLst/>
          </a:prstGeom>
        </p:spPr>
      </p:pic>
      <p:sp>
        <p:nvSpPr>
          <p:cNvPr id="2" name="Title 1">
            <a:extLst>
              <a:ext uri="{FF2B5EF4-FFF2-40B4-BE49-F238E27FC236}">
                <a16:creationId xmlns:a16="http://schemas.microsoft.com/office/drawing/2014/main" id="{254BF960-82A5-4285-8E8D-3D38ABFF4350}"/>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2D42BFD9-E786-4CE8-B808-F14E6DDBFF8F}"/>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0A744FAA-B041-4107-9B51-26A8D1A19D29}"/>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4" name="Rechthoek 6">
            <a:extLst>
              <a:ext uri="{FF2B5EF4-FFF2-40B4-BE49-F238E27FC236}">
                <a16:creationId xmlns:a16="http://schemas.microsoft.com/office/drawing/2014/main" id="{18BD1D03-02DC-41F4-B683-DD75602FC23A}"/>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8" name="Text Placeholder 8">
            <a:extLst>
              <a:ext uri="{FF2B5EF4-FFF2-40B4-BE49-F238E27FC236}">
                <a16:creationId xmlns:a16="http://schemas.microsoft.com/office/drawing/2014/main" id="{097A97DD-ACFA-4032-B2B4-DE6E6DE74FF6}"/>
              </a:ext>
            </a:extLst>
          </p:cNvPr>
          <p:cNvSpPr>
            <a:spLocks noGrp="1"/>
          </p:cNvSpPr>
          <p:nvPr>
            <p:ph type="body" sz="quarter" idx="12"/>
          </p:nvPr>
        </p:nvSpPr>
        <p:spPr>
          <a:xfrm>
            <a:off x="628650" y="1194198"/>
            <a:ext cx="7885510" cy="3456385"/>
          </a:xfrm>
        </p:spPr>
        <p:txBody>
          <a:bodyPr numCol="2" spcCol="720000"/>
          <a:lstStyle>
            <a:lvl1pPr marL="310500" indent="-310500">
              <a:spcBef>
                <a:spcPts val="1800"/>
              </a:spcBef>
              <a:buClr>
                <a:schemeClr val="accent4"/>
              </a:buClr>
              <a:buSzPct val="100000"/>
              <a:buFont typeface="+mj-lt"/>
              <a:buAutoNum type="arabicPeriod"/>
              <a:defRPr sz="2100" b="1">
                <a:latin typeface="+mj-lt"/>
              </a:defRPr>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46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nl-BE"/>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327644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2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997841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lotslide 1">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683ED076-46D5-42D9-91B0-E0C40ECCFCB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Flanders Art Sans" panose="00000500000000000000" pitchFamily="50" charset="0"/>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762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lot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8AE1-9A59-46A6-B320-FCC9A2592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1602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lide Trefda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90F16B-3555-4DBB-1EE4-A3FEC2BEB9FE}"/>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8619383F-6D40-CE24-B150-C46D0F8FA9BA}"/>
              </a:ext>
            </a:extLst>
          </p:cNvPr>
          <p:cNvSpPr>
            <a:spLocks noGrp="1"/>
          </p:cNvSpPr>
          <p:nvPr>
            <p:ph type="sldNum" sz="quarter" idx="11"/>
          </p:nvPr>
        </p:nvSpPr>
        <p:spPr/>
        <p:txBody>
          <a:bodyPr/>
          <a:lstStyle/>
          <a:p>
            <a:fld id="{1EABE038-A425-4CC0-917A-1DC3ED725B2E}" type="slidenum">
              <a:rPr lang="nl-BE" smtClean="0"/>
              <a:pPr/>
              <a:t>‹#›</a:t>
            </a:fld>
            <a:endParaRPr lang="nl-BE"/>
          </a:p>
        </p:txBody>
      </p:sp>
      <p:pic>
        <p:nvPicPr>
          <p:cNvPr id="2" name="Afbeelding 1">
            <a:extLst>
              <a:ext uri="{FF2B5EF4-FFF2-40B4-BE49-F238E27FC236}">
                <a16:creationId xmlns:a16="http://schemas.microsoft.com/office/drawing/2014/main" id="{8C1B54B3-C5C1-1EBB-BDA5-8A463CA8A6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92" y="448541"/>
            <a:ext cx="8088416" cy="4246418"/>
          </a:xfrm>
          <a:prstGeom prst="rect">
            <a:avLst/>
          </a:prstGeom>
        </p:spPr>
      </p:pic>
    </p:spTree>
    <p:extLst>
      <p:ext uri="{BB962C8B-B14F-4D97-AF65-F5344CB8AC3E}">
        <p14:creationId xmlns:p14="http://schemas.microsoft.com/office/powerpoint/2010/main" val="90375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FEB00"/>
        </a:solidFill>
        <a:effectLst/>
      </p:bgPr>
    </p:bg>
    <p:spTree>
      <p:nvGrpSpPr>
        <p:cNvPr id="1" name=""/>
        <p:cNvGrpSpPr/>
        <p:nvPr/>
      </p:nvGrpSpPr>
      <p:grpSpPr>
        <a:xfrm>
          <a:off x="0" y="0"/>
          <a:ext cx="0" cy="0"/>
          <a:chOff x="0" y="0"/>
          <a:chExt cx="0" cy="0"/>
        </a:xfrm>
      </p:grpSpPr>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4" name="TextBox 3">
            <a:extLst>
              <a:ext uri="{FF2B5EF4-FFF2-40B4-BE49-F238E27FC236}">
                <a16:creationId xmlns:a16="http://schemas.microsoft.com/office/drawing/2014/main" id="{B933F217-AF92-E8F1-9BAE-53CB66EABFC7}"/>
              </a:ext>
            </a:extLst>
          </p:cNvPr>
          <p:cNvSpPr txBox="1"/>
          <p:nvPr userDrawn="1"/>
        </p:nvSpPr>
        <p:spPr>
          <a:xfrm>
            <a:off x="2000250" y="3061625"/>
            <a:ext cx="6238101" cy="923330"/>
          </a:xfrm>
          <a:prstGeom prst="rect">
            <a:avLst/>
          </a:prstGeom>
          <a:noFill/>
        </p:spPr>
        <p:txBody>
          <a:bodyPr wrap="square">
            <a:spAutoFit/>
          </a:bodyPr>
          <a:lstStyle/>
          <a:p>
            <a:r>
              <a:rPr lang="nl-NL" sz="1350"/>
              <a:t>Deze presentatie werd opgemaakt door Digitaal Vlaanderen.</a:t>
            </a:r>
          </a:p>
          <a:p>
            <a:r>
              <a:rPr lang="nl-NL" sz="1350"/>
              <a:t>Het is niet toegestaan om de inhoud van deze presentatie in welke vorm en/of op welke wijze dan ook te verspreiden, te publiceren of te hergebruiken zonder nadrukkelijke toestemming van de auteur.</a:t>
            </a:r>
          </a:p>
        </p:txBody>
      </p:sp>
      <p:sp>
        <p:nvSpPr>
          <p:cNvPr id="13" name="Freeform: Shape 12">
            <a:extLst>
              <a:ext uri="{FF2B5EF4-FFF2-40B4-BE49-F238E27FC236}">
                <a16:creationId xmlns:a16="http://schemas.microsoft.com/office/drawing/2014/main" id="{38F03561-D5E3-BED0-D80B-3F242A7DB8AB}"/>
              </a:ext>
            </a:extLst>
          </p:cNvPr>
          <p:cNvSpPr/>
          <p:nvPr/>
        </p:nvSpPr>
        <p:spPr>
          <a:xfrm>
            <a:off x="0" y="2571750"/>
            <a:ext cx="1865353" cy="1879997"/>
          </a:xfrm>
          <a:custGeom>
            <a:avLst/>
            <a:gdLst>
              <a:gd name="connsiteX0" fmla="*/ 643508 w 2487137"/>
              <a:gd name="connsiteY0" fmla="*/ 539308 h 2506662"/>
              <a:gd name="connsiteX1" fmla="*/ 902902 w 2487137"/>
              <a:gd name="connsiteY1" fmla="*/ 902214 h 2506662"/>
              <a:gd name="connsiteX2" fmla="*/ 257325 w 2487137"/>
              <a:gd name="connsiteY2" fmla="*/ 1353934 h 2506662"/>
              <a:gd name="connsiteX3" fmla="*/ 904433 w 2487137"/>
              <a:gd name="connsiteY3" fmla="*/ 1807186 h 2506662"/>
              <a:gd name="connsiteX4" fmla="*/ 646570 w 2487137"/>
              <a:gd name="connsiteY4" fmla="*/ 2170093 h 2506662"/>
              <a:gd name="connsiteX5" fmla="*/ 0 w 2487137"/>
              <a:gd name="connsiteY5" fmla="*/ 1718071 h 2506662"/>
              <a:gd name="connsiteX6" fmla="*/ 0 w 2487137"/>
              <a:gd name="connsiteY6" fmla="*/ 989526 h 2506662"/>
              <a:gd name="connsiteX7" fmla="*/ 2067268 w 2487137"/>
              <a:gd name="connsiteY7" fmla="*/ 0 h 2506662"/>
              <a:gd name="connsiteX8" fmla="*/ 2487137 w 2487137"/>
              <a:gd name="connsiteY8" fmla="*/ 153125 h 2506662"/>
              <a:gd name="connsiteX9" fmla="*/ 1630247 w 2487137"/>
              <a:gd name="connsiteY9" fmla="*/ 2506662 h 2506662"/>
              <a:gd name="connsiteX10" fmla="*/ 1210684 w 2487137"/>
              <a:gd name="connsiteY10" fmla="*/ 2353537 h 25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137" h="2506662">
                <a:moveTo>
                  <a:pt x="643508" y="539308"/>
                </a:moveTo>
                <a:lnTo>
                  <a:pt x="902902" y="902214"/>
                </a:lnTo>
                <a:lnTo>
                  <a:pt x="257325" y="1353934"/>
                </a:lnTo>
                <a:lnTo>
                  <a:pt x="904433" y="1807186"/>
                </a:lnTo>
                <a:lnTo>
                  <a:pt x="646570" y="2170093"/>
                </a:lnTo>
                <a:lnTo>
                  <a:pt x="0" y="1718071"/>
                </a:lnTo>
                <a:lnTo>
                  <a:pt x="0" y="989526"/>
                </a:lnTo>
                <a:close/>
                <a:moveTo>
                  <a:pt x="2067268" y="0"/>
                </a:moveTo>
                <a:lnTo>
                  <a:pt x="2487137" y="153125"/>
                </a:lnTo>
                <a:lnTo>
                  <a:pt x="1630247" y="2506662"/>
                </a:lnTo>
                <a:lnTo>
                  <a:pt x="1210684" y="235353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56F6993A-7F2C-3DA8-AC38-98EECFC131FD}"/>
              </a:ext>
            </a:extLst>
          </p:cNvPr>
          <p:cNvSpPr/>
          <p:nvPr/>
        </p:nvSpPr>
        <p:spPr>
          <a:xfrm>
            <a:off x="8473440" y="2964496"/>
            <a:ext cx="670560" cy="1223090"/>
          </a:xfrm>
          <a:custGeom>
            <a:avLst/>
            <a:gdLst>
              <a:gd name="connsiteX0" fmla="*/ 260925 w 894080"/>
              <a:gd name="connsiteY0" fmla="*/ 0 h 1630786"/>
              <a:gd name="connsiteX1" fmla="*/ 894080 w 894080"/>
              <a:gd name="connsiteY1" fmla="*/ 442975 h 1630786"/>
              <a:gd name="connsiteX2" fmla="*/ 894080 w 894080"/>
              <a:gd name="connsiteY2" fmla="*/ 1186002 h 1630786"/>
              <a:gd name="connsiteX3" fmla="*/ 257864 w 894080"/>
              <a:gd name="connsiteY3" fmla="*/ 1630786 h 1630786"/>
              <a:gd name="connsiteX4" fmla="*/ 0 w 894080"/>
              <a:gd name="connsiteY4" fmla="*/ 1267878 h 1630786"/>
              <a:gd name="connsiteX5" fmla="*/ 647109 w 894080"/>
              <a:gd name="connsiteY5" fmla="*/ 814627 h 1630786"/>
              <a:gd name="connsiteX6" fmla="*/ 1531 w 894080"/>
              <a:gd name="connsiteY6" fmla="*/ 362907 h 16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080" h="1630786">
                <a:moveTo>
                  <a:pt x="260925" y="0"/>
                </a:moveTo>
                <a:lnTo>
                  <a:pt x="894080" y="442975"/>
                </a:lnTo>
                <a:lnTo>
                  <a:pt x="894080" y="1186002"/>
                </a:lnTo>
                <a:lnTo>
                  <a:pt x="257864" y="1630786"/>
                </a:lnTo>
                <a:lnTo>
                  <a:pt x="0" y="1267878"/>
                </a:lnTo>
                <a:lnTo>
                  <a:pt x="647109" y="814627"/>
                </a:lnTo>
                <a:lnTo>
                  <a:pt x="1531" y="36290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Tree>
    <p:extLst>
      <p:ext uri="{BB962C8B-B14F-4D97-AF65-F5344CB8AC3E}">
        <p14:creationId xmlns:p14="http://schemas.microsoft.com/office/powerpoint/2010/main" val="28762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5129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1502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41"/>
        <p:cNvGrpSpPr/>
        <p:nvPr/>
      </p:nvGrpSpPr>
      <p:grpSpPr>
        <a:xfrm>
          <a:off x="0" y="0"/>
          <a:ext cx="0" cy="0"/>
          <a:chOff x="0" y="0"/>
          <a:chExt cx="0" cy="0"/>
        </a:xfrm>
      </p:grpSpPr>
      <p:pic>
        <p:nvPicPr>
          <p:cNvPr id="42" name="Google Shape;42;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43" name="Google Shape;43;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44" name="Google Shape;44;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471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3410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73351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2396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05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72310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74717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7978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3252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469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47" name="Google Shape;47;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8" name="Google Shape;48;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898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5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0069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8086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4590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7"/>
            <a:ext cx="7886700" cy="3223397"/>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2" y="931164"/>
            <a:ext cx="7886699" cy="348478"/>
          </a:xfrm>
        </p:spPr>
        <p:txBody>
          <a:bodyPr anchor="ctr"/>
          <a:lstStyle>
            <a:lvl1pPr>
              <a:defRPr sz="1800" b="1" u="none"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5008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14794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49"/>
        <p:cNvGrpSpPr/>
        <p:nvPr/>
      </p:nvGrpSpPr>
      <p:grpSpPr>
        <a:xfrm>
          <a:off x="0" y="0"/>
          <a:ext cx="0" cy="0"/>
          <a:chOff x="0" y="0"/>
          <a:chExt cx="0" cy="0"/>
        </a:xfrm>
      </p:grpSpPr>
      <p:pic>
        <p:nvPicPr>
          <p:cNvPr id="50" name="Google Shape;50;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51" name="Google Shape;51;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481013" y="1414106"/>
            <a:ext cx="8372475" cy="3145194"/>
          </a:xfrm>
          <a:prstGeom prst="rect">
            <a:avLst/>
          </a:prstGeom>
          <a:noFill/>
          <a:ln>
            <a:noFill/>
          </a:ln>
        </p:spPr>
        <p:txBody>
          <a:bodyPr spcFirstLastPara="1" wrap="square" lIns="0" tIns="0" rIns="0" bIns="45700" anchor="t" anchorCtr="0">
            <a:noAutofit/>
          </a:bodyPr>
          <a:lstStyle>
            <a:lvl1pPr marL="457189" lvl="0" indent="-354321" algn="l">
              <a:lnSpc>
                <a:spcPct val="90000"/>
              </a:lnSpc>
              <a:spcBef>
                <a:spcPts val="300"/>
              </a:spcBef>
              <a:spcAft>
                <a:spcPts val="0"/>
              </a:spcAft>
              <a:buClr>
                <a:schemeClr val="dk1"/>
              </a:buClr>
              <a:buSzPts val="1980"/>
              <a:buFont typeface="Calibri"/>
              <a:buChar char="•"/>
              <a:defRPr/>
            </a:lvl1pPr>
            <a:lvl2pPr marL="914378" lvl="1" indent="-333367" algn="l">
              <a:lnSpc>
                <a:spcPct val="90000"/>
              </a:lnSpc>
              <a:spcBef>
                <a:spcPts val="300"/>
              </a:spcBef>
              <a:spcAft>
                <a:spcPts val="0"/>
              </a:spcAft>
              <a:buClr>
                <a:schemeClr val="accent6"/>
              </a:buClr>
              <a:buSzPts val="1650"/>
              <a:buFont typeface="Calibri"/>
              <a:buChar char="•"/>
              <a:defRPr/>
            </a:lvl2pPr>
            <a:lvl3pPr marL="1371566" lvl="2" indent="-336542" algn="l">
              <a:lnSpc>
                <a:spcPct val="90000"/>
              </a:lnSpc>
              <a:spcBef>
                <a:spcPts val="300"/>
              </a:spcBef>
              <a:spcAft>
                <a:spcPts val="0"/>
              </a:spcAft>
              <a:buClr>
                <a:schemeClr val="dk1"/>
              </a:buClr>
              <a:buSzPts val="1700"/>
              <a:buFont typeface="Calibri"/>
              <a:buChar char="•"/>
              <a:defRPr/>
            </a:lvl3pPr>
            <a:lvl4pPr marL="1828754" lvl="3" indent="-323842" algn="l">
              <a:lnSpc>
                <a:spcPct val="90000"/>
              </a:lnSpc>
              <a:spcBef>
                <a:spcPts val="300"/>
              </a:spcBef>
              <a:spcAft>
                <a:spcPts val="0"/>
              </a:spcAft>
              <a:buClr>
                <a:schemeClr val="accent6"/>
              </a:buClr>
              <a:buSzPts val="1500"/>
              <a:buFont typeface="Calibri"/>
              <a:buChar char="•"/>
              <a:defRPr/>
            </a:lvl4pPr>
            <a:lvl5pPr marL="2285943" lvl="4" indent="-331462" algn="l">
              <a:lnSpc>
                <a:spcPct val="90000"/>
              </a:lnSpc>
              <a:spcBef>
                <a:spcPts val="300"/>
              </a:spcBef>
              <a:spcAft>
                <a:spcPts val="0"/>
              </a:spcAft>
              <a:buClr>
                <a:schemeClr val="dk1"/>
              </a:buClr>
              <a:buSzPts val="1620"/>
              <a:buFont typeface="Calibri"/>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4" name="Google Shape;14;p10"/>
          <p:cNvSpPr txBox="1"/>
          <p:nvPr/>
        </p:nvSpPr>
        <p:spPr>
          <a:xfrm>
            <a:off x="481782" y="930652"/>
            <a:ext cx="6223819" cy="3000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481781" y="212710"/>
            <a:ext cx="8370960" cy="591132"/>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78" lvl="1"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66" lvl="2" indent="-228594"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54" lvl="3"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43" lvl="4" indent="-228594"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481014" y="951046"/>
            <a:ext cx="8370959" cy="295093"/>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78" lvl="1" indent="-314318" algn="l">
              <a:lnSpc>
                <a:spcPct val="90000"/>
              </a:lnSpc>
              <a:spcBef>
                <a:spcPts val="300"/>
              </a:spcBef>
              <a:spcAft>
                <a:spcPts val="0"/>
              </a:spcAft>
              <a:buClr>
                <a:schemeClr val="accent6"/>
              </a:buClr>
              <a:buSzPts val="1350"/>
              <a:buChar char="•"/>
              <a:defRPr/>
            </a:lvl2pPr>
            <a:lvl3pPr marL="1371566" lvl="2" indent="-325747" algn="l">
              <a:lnSpc>
                <a:spcPct val="90000"/>
              </a:lnSpc>
              <a:spcBef>
                <a:spcPts val="300"/>
              </a:spcBef>
              <a:spcAft>
                <a:spcPts val="0"/>
              </a:spcAft>
              <a:buClr>
                <a:schemeClr val="dk1"/>
              </a:buClr>
              <a:buSzPts val="1530"/>
              <a:buChar char="•"/>
              <a:defRPr/>
            </a:lvl3pPr>
            <a:lvl4pPr marL="1828754" lvl="3" indent="-314318" algn="l">
              <a:lnSpc>
                <a:spcPct val="90000"/>
              </a:lnSpc>
              <a:spcBef>
                <a:spcPts val="300"/>
              </a:spcBef>
              <a:spcAft>
                <a:spcPts val="0"/>
              </a:spcAft>
              <a:buClr>
                <a:schemeClr val="accent6"/>
              </a:buClr>
              <a:buSzPts val="1350"/>
              <a:buChar char="•"/>
              <a:defRPr/>
            </a:lvl4pPr>
            <a:lvl5pPr marL="2285943" lvl="4" indent="-331462" algn="l">
              <a:lnSpc>
                <a:spcPct val="90000"/>
              </a:lnSpc>
              <a:spcBef>
                <a:spcPts val="300"/>
              </a:spcBef>
              <a:spcAft>
                <a:spcPts val="0"/>
              </a:spcAft>
              <a:buClr>
                <a:schemeClr val="dk1"/>
              </a:buClr>
              <a:buSzPts val="1620"/>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7" name="Google Shape;17;p10"/>
          <p:cNvSpPr/>
          <p:nvPr/>
        </p:nvSpPr>
        <p:spPr>
          <a:xfrm>
            <a:off x="1" y="0"/>
            <a:ext cx="179294"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660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oofdstuktitel">
    <p:bg>
      <p:bgPr>
        <a:solidFill>
          <a:schemeClr val="tx2"/>
        </a:solidFill>
        <a:effectLst/>
      </p:bgPr>
    </p:bg>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605" y="300847"/>
            <a:ext cx="1066802" cy="580646"/>
          </a:xfrm>
          <a:prstGeom prst="rect">
            <a:avLst/>
          </a:prstGeom>
        </p:spPr>
      </p:pic>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073976"/>
            <a:ext cx="9144000" cy="1067562"/>
          </a:xfrm>
          <a:prstGeom prst="rect">
            <a:avLst/>
          </a:prstGeom>
        </p:spPr>
      </p:pic>
      <p:sp>
        <p:nvSpPr>
          <p:cNvPr id="8" name="Titel 1"/>
          <p:cNvSpPr>
            <a:spLocks noGrp="1"/>
          </p:cNvSpPr>
          <p:nvPr>
            <p:ph type="ctrTitle" hasCustomPrompt="1"/>
          </p:nvPr>
        </p:nvSpPr>
        <p:spPr>
          <a:xfrm>
            <a:off x="1479599" y="1147500"/>
            <a:ext cx="6505200" cy="1733400"/>
          </a:xfrm>
        </p:spPr>
        <p:txBody>
          <a:bodyPr anchor="b" anchorCtr="0"/>
          <a:lstStyle>
            <a:lvl1pPr algn="l">
              <a:defRPr sz="3150" b="1" baseline="0">
                <a:solidFill>
                  <a:schemeClr val="bg1"/>
                </a:solidFill>
              </a:defRPr>
            </a:lvl1pPr>
          </a:lstStyle>
          <a:p>
            <a:r>
              <a:rPr lang="nl-BE"/>
              <a:t>Klik om de titel van het hoofdstuk in te geven.</a:t>
            </a:r>
          </a:p>
        </p:txBody>
      </p:sp>
      <p:sp>
        <p:nvSpPr>
          <p:cNvPr id="9" name="Ondertitel 2"/>
          <p:cNvSpPr>
            <a:spLocks noGrp="1"/>
          </p:cNvSpPr>
          <p:nvPr>
            <p:ph type="subTitle" idx="1"/>
          </p:nvPr>
        </p:nvSpPr>
        <p:spPr>
          <a:xfrm>
            <a:off x="1498648" y="2997000"/>
            <a:ext cx="6504701" cy="980100"/>
          </a:xfrm>
        </p:spPr>
        <p:txBody>
          <a:bodyPr>
            <a:normAutofit/>
          </a:bodyPr>
          <a:lstStyle>
            <a:lvl1pPr marL="0" indent="0" algn="l">
              <a:buNone/>
              <a:defRPr sz="1950" b="0">
                <a:solidFill>
                  <a:schemeClr val="bg1"/>
                </a:solidFill>
              </a:defRPr>
            </a:lvl1pPr>
          </a:lstStyle>
          <a:p>
            <a:endParaRPr lang="nl-BE"/>
          </a:p>
        </p:txBody>
      </p:sp>
    </p:spTree>
    <p:extLst>
      <p:ext uri="{BB962C8B-B14F-4D97-AF65-F5344CB8AC3E}">
        <p14:creationId xmlns:p14="http://schemas.microsoft.com/office/powerpoint/2010/main" val="18809678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oofdstuktitel met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0605" y="300847"/>
            <a:ext cx="1066802" cy="580646"/>
          </a:xfrm>
          <a:prstGeom prst="rect">
            <a:avLst/>
          </a:prstGeom>
        </p:spPr>
      </p:pic>
      <p:pic>
        <p:nvPicPr>
          <p:cNvPr id="5" name="Afbeelding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073976"/>
            <a:ext cx="9144000" cy="1067562"/>
          </a:xfrm>
          <a:prstGeom prst="rect">
            <a:avLst/>
          </a:prstGeom>
        </p:spPr>
      </p:pic>
      <p:sp>
        <p:nvSpPr>
          <p:cNvPr id="8" name="Titel 1"/>
          <p:cNvSpPr>
            <a:spLocks noGrp="1"/>
          </p:cNvSpPr>
          <p:nvPr>
            <p:ph type="ctrTitle" hasCustomPrompt="1"/>
          </p:nvPr>
        </p:nvSpPr>
        <p:spPr>
          <a:xfrm>
            <a:off x="490129" y="4480851"/>
            <a:ext cx="7538255" cy="432000"/>
          </a:xfrm>
        </p:spPr>
        <p:txBody>
          <a:bodyPr anchor="ctr" anchorCtr="0"/>
          <a:lstStyle>
            <a:lvl1pPr algn="l">
              <a:defRPr sz="1275" b="1" baseline="0">
                <a:solidFill>
                  <a:schemeClr val="accent6"/>
                </a:solidFill>
              </a:defRPr>
            </a:lvl1pPr>
          </a:lstStyle>
          <a:p>
            <a:r>
              <a:rPr lang="nl-BE"/>
              <a:t>Klik om de titel van het hoofdstuk in te geven.</a:t>
            </a:r>
          </a:p>
        </p:txBody>
      </p:sp>
      <p:sp>
        <p:nvSpPr>
          <p:cNvPr id="10" name="Tijdelijke aanduiding voor tekst 23"/>
          <p:cNvSpPr>
            <a:spLocks noGrp="1"/>
          </p:cNvSpPr>
          <p:nvPr>
            <p:ph type="body" sz="quarter" idx="15" hasCustomPrompt="1"/>
          </p:nvPr>
        </p:nvSpPr>
        <p:spPr>
          <a:xfrm>
            <a:off x="0" y="858"/>
            <a:ext cx="9144000" cy="599978"/>
          </a:xfrm>
        </p:spPr>
        <p:txBody>
          <a:bodyPr lIns="1836000" tIns="90000" rIns="1260000">
            <a:normAutofit/>
          </a:bodyPr>
          <a:lstStyle>
            <a:lvl1pPr marL="0" indent="0">
              <a:buNone/>
              <a:tabLst>
                <a:tab pos="1077516" algn="l"/>
              </a:tabLst>
              <a:defRPr sz="900" b="1" baseline="0">
                <a:solidFill>
                  <a:srgbClr val="FF66FF"/>
                </a:solidFill>
                <a:latin typeface="Calibri"/>
                <a:cs typeface="Calibri"/>
              </a:defRPr>
            </a:lvl1pPr>
          </a:lstStyle>
          <a:p>
            <a:pPr lvl="0"/>
            <a:r>
              <a:rPr lang="nl-NL"/>
              <a:t>!! Gebruik bij voorkeur de foto’s die in dit sjabloon aangeboden worden !! </a:t>
            </a:r>
            <a:br>
              <a:rPr lang="nl-NL"/>
            </a:br>
            <a:r>
              <a:rPr lang="nl-NL"/>
              <a:t>Verwijder de foto-dia’s die je niet nodig hebt. Anders wordt je bestand te groot om te e-mailen. ( verwijder dit vak als je het niet meer nodig hebt. ) </a:t>
            </a:r>
            <a:endParaRPr lang="nl-BE"/>
          </a:p>
        </p:txBody>
      </p:sp>
    </p:spTree>
    <p:extLst>
      <p:ext uri="{BB962C8B-B14F-4D97-AF65-F5344CB8AC3E}">
        <p14:creationId xmlns:p14="http://schemas.microsoft.com/office/powerpoint/2010/main" val="1618800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basisdia">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452" y="4721918"/>
            <a:ext cx="8177801" cy="217171"/>
          </a:xfrm>
          <a:prstGeom prst="rect">
            <a:avLst/>
          </a:prstGeom>
        </p:spPr>
      </p:pic>
      <p:sp>
        <p:nvSpPr>
          <p:cNvPr id="2" name="Titel 1"/>
          <p:cNvSpPr>
            <a:spLocks noGrp="1"/>
          </p:cNvSpPr>
          <p:nvPr>
            <p:ph type="title" hasCustomPrompt="1"/>
          </p:nvPr>
        </p:nvSpPr>
        <p:spPr/>
        <p:txBody>
          <a:bodyPr/>
          <a:lstStyle>
            <a:lvl1pPr>
              <a:defRPr/>
            </a:lvl1pPr>
          </a:lstStyle>
          <a:p>
            <a:r>
              <a:rPr lang="nl-NL"/>
              <a:t>Klik om titel van de </a:t>
            </a:r>
            <a:r>
              <a:rPr lang="nl-NL" err="1"/>
              <a:t>basisdia</a:t>
            </a:r>
            <a:r>
              <a:rPr lang="nl-NL"/>
              <a:t> in te geven</a:t>
            </a:r>
            <a:endParaRPr lang="nl-BE"/>
          </a:p>
        </p:txBody>
      </p:sp>
      <p:sp>
        <p:nvSpPr>
          <p:cNvPr id="3" name="Tijdelijke aanduiding voor inhoud 2"/>
          <p:cNvSpPr>
            <a:spLocks noGrp="1"/>
          </p:cNvSpPr>
          <p:nvPr>
            <p:ph idx="1" hasCustomPrompt="1"/>
          </p:nvPr>
        </p:nvSpPr>
        <p:spPr/>
        <p:txBody>
          <a:bodyPr/>
          <a:lstStyle>
            <a:lvl1pPr>
              <a:defRPr baseline="0"/>
            </a:lvl1pPr>
          </a:lstStyle>
          <a:p>
            <a:pPr lvl="0"/>
            <a:r>
              <a:rPr lang="nl-NL"/>
              <a:t>Klik om de inhoud van de </a:t>
            </a:r>
            <a:r>
              <a:rPr lang="nl-NL" err="1"/>
              <a:t>basisdia</a:t>
            </a:r>
            <a:r>
              <a:rPr lang="nl-NL"/>
              <a:t> in te voegen. </a:t>
            </a:r>
            <a:br>
              <a:rPr lang="nl-NL"/>
            </a:br>
            <a:r>
              <a:rPr lang="nl-NL"/>
              <a:t>Beperk je bij voorkeur tot 7 tekstlijnen. </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nl-BE" sz="900" b="0" i="0" u="none" strike="noStrike" kern="1200" cap="none" spc="0" normalizeH="0" baseline="0" noProof="0">
                <a:ln>
                  <a:noFill/>
                </a:ln>
                <a:solidFill>
                  <a:srgbClr val="2C3F48"/>
                </a:solidFill>
                <a:effectLst/>
                <a:uLnTx/>
                <a:uFillTx/>
                <a:latin typeface="Calibri"/>
                <a:ea typeface="+mn-ea"/>
                <a:cs typeface="+mn-cs"/>
              </a:rPr>
              <a:t>Kies 'Invoegen › Koptekst en voettekst' deze voettekst aan te passen.</a:t>
            </a:r>
          </a:p>
        </p:txBody>
      </p:sp>
      <p:sp>
        <p:nvSpPr>
          <p:cNvPr id="6" name="Tijdelijke aanduiding voor dianumm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F12D86-93AC-45BB-B8CA-9542A3CF9355}" type="slidenum">
              <a:rPr kumimoji="0" lang="nl-BE" sz="900" b="0" i="0" u="none" strike="noStrike" kern="1200" cap="none" spc="0" normalizeH="0" baseline="0" noProof="0" smtClean="0">
                <a:ln>
                  <a:noFill/>
                </a:ln>
                <a:solidFill>
                  <a:srgbClr val="2C3F48"/>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nl-BE" sz="900" b="0" i="0" u="none" strike="noStrike" kern="1200" cap="none" spc="0" normalizeH="0" baseline="0" noProof="0">
              <a:ln>
                <a:noFill/>
              </a:ln>
              <a:solidFill>
                <a:srgbClr val="2C3F48"/>
              </a:solidFill>
              <a:effectLst/>
              <a:uLnTx/>
              <a:uFillTx/>
              <a:latin typeface="Calibri"/>
              <a:ea typeface="+mn-ea"/>
              <a:cs typeface="+mn-cs"/>
            </a:endParaRPr>
          </a:p>
        </p:txBody>
      </p:sp>
      <p:sp>
        <p:nvSpPr>
          <p:cNvPr id="9" name="Tijdelijke aanduiding voor datum 3"/>
          <p:cNvSpPr>
            <a:spLocks noGrp="1"/>
          </p:cNvSpPr>
          <p:nvPr>
            <p:ph type="dt" sz="half" idx="2"/>
          </p:nvPr>
        </p:nvSpPr>
        <p:spPr>
          <a:xfrm>
            <a:off x="6365509" y="4814100"/>
            <a:ext cx="1368151" cy="172800"/>
          </a:xfrm>
          <a:prstGeom prst="rect">
            <a:avLst/>
          </a:prstGeom>
        </p:spPr>
        <p:txBody>
          <a:bodyPr vert="horz" lIns="0" tIns="0" rIns="0" bIns="0" rtlCol="0" anchor="t" anchorCtr="0"/>
          <a:lstStyle>
            <a:lvl1pPr algn="r">
              <a:defRPr lang="nl-BE" sz="900" smtClean="0">
                <a:solidFill>
                  <a:srgbClr val="2C3F48"/>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8217D65A-58B9-41D7-9197-22407B0E65BC}" type="datetime4">
              <a:rPr kumimoji="0" lang="nl-BE" sz="900" b="0" i="0" u="none" strike="noStrike" kern="1200" cap="none" spc="0" normalizeH="0" baseline="0" noProof="0" smtClean="0">
                <a:ln>
                  <a:noFill/>
                </a:ln>
                <a:solidFill>
                  <a:srgbClr val="2C3F48"/>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 april 2024</a:t>
            </a:fld>
            <a:endParaRPr kumimoji="0" lang="nl-BE" sz="900" b="0" i="0" u="none" strike="noStrike" kern="1200" cap="none" spc="0" normalizeH="0" baseline="0" noProof="0">
              <a:ln>
                <a:noFill/>
              </a:ln>
              <a:solidFill>
                <a:srgbClr val="2C3F48"/>
              </a:solidFill>
              <a:effectLst/>
              <a:uLnTx/>
              <a:uFillTx/>
              <a:latin typeface="Calibri"/>
              <a:ea typeface="+mn-ea"/>
              <a:cs typeface="+mn-cs"/>
            </a:endParaRPr>
          </a:p>
        </p:txBody>
      </p:sp>
    </p:spTree>
    <p:extLst>
      <p:ext uri="{BB962C8B-B14F-4D97-AF65-F5344CB8AC3E}">
        <p14:creationId xmlns:p14="http://schemas.microsoft.com/office/powerpoint/2010/main" val="18879236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resentatietitel">
    <p:bg>
      <p:bgPr>
        <a:solidFill>
          <a:schemeClr val="accent4"/>
        </a:solidFill>
        <a:effectLst/>
      </p:bgPr>
    </p:bg>
    <p:spTree>
      <p:nvGrpSpPr>
        <p:cNvPr id="1" name=""/>
        <p:cNvGrpSpPr/>
        <p:nvPr/>
      </p:nvGrpSpPr>
      <p:grpSpPr>
        <a:xfrm>
          <a:off x="0" y="0"/>
          <a:ext cx="0" cy="0"/>
          <a:chOff x="0" y="0"/>
          <a:chExt cx="0" cy="0"/>
        </a:xfrm>
      </p:grpSpPr>
      <p:pic>
        <p:nvPicPr>
          <p:cNvPr id="14" name="Afbeelding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605" y="300847"/>
            <a:ext cx="1066802" cy="580646"/>
          </a:xfrm>
          <a:prstGeom prst="rect">
            <a:avLst/>
          </a:prstGeom>
        </p:spPr>
      </p:pic>
      <p:sp>
        <p:nvSpPr>
          <p:cNvPr id="24" name="Tijdelijke aanduiding voor tekst 23"/>
          <p:cNvSpPr>
            <a:spLocks noGrp="1"/>
          </p:cNvSpPr>
          <p:nvPr>
            <p:ph type="body" sz="quarter" idx="15" hasCustomPrompt="1"/>
          </p:nvPr>
        </p:nvSpPr>
        <p:spPr>
          <a:xfrm>
            <a:off x="0" y="0"/>
            <a:ext cx="9144000" cy="627534"/>
          </a:xfrm>
        </p:spPr>
        <p:txBody>
          <a:bodyPr lIns="2124000" tIns="90000" rIns="2520000">
            <a:normAutofit/>
          </a:bodyPr>
          <a:lstStyle>
            <a:lvl1pPr marL="0" indent="0">
              <a:buNone/>
              <a:tabLst>
                <a:tab pos="1077516" algn="l"/>
              </a:tabLst>
              <a:defRPr sz="900" b="1" baseline="0">
                <a:solidFill>
                  <a:srgbClr val="FF66FF"/>
                </a:solidFill>
                <a:latin typeface="Calibri"/>
                <a:cs typeface="Calibri"/>
              </a:defRPr>
            </a:lvl1pPr>
          </a:lstStyle>
          <a:p>
            <a:pPr lvl="0"/>
            <a:r>
              <a:rPr lang="nl-NL"/>
              <a:t>!! Indien je hand-outs afdrukt… geef vooraf de voettekst in via Invoegen › Tekst › Koptekst en voettekst › tab “Notities en hand-outs”</a:t>
            </a:r>
            <a:br>
              <a:rPr lang="nl-NL"/>
            </a:br>
            <a:r>
              <a:rPr lang="nl-NL"/>
              <a:t>(verwijder dit </a:t>
            </a:r>
            <a:r>
              <a:rPr lang="nl-NL" err="1"/>
              <a:t>tekstvak</a:t>
            </a:r>
            <a:r>
              <a:rPr lang="nl-NL"/>
              <a:t> als je het niet meer nodig hebt) </a:t>
            </a:r>
            <a:endParaRPr lang="nl-BE"/>
          </a:p>
        </p:txBody>
      </p:sp>
      <p:pic>
        <p:nvPicPr>
          <p:cNvPr id="8" name="Afbeelding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073976"/>
            <a:ext cx="9144000" cy="1067562"/>
          </a:xfrm>
          <a:prstGeom prst="rect">
            <a:avLst/>
          </a:prstGeom>
        </p:spPr>
      </p:pic>
      <p:sp>
        <p:nvSpPr>
          <p:cNvPr id="4" name="Tijdelijke aanduiding voor datum 3"/>
          <p:cNvSpPr>
            <a:spLocks noGrp="1"/>
          </p:cNvSpPr>
          <p:nvPr>
            <p:ph type="dt" sz="half" idx="10"/>
          </p:nvPr>
        </p:nvSpPr>
        <p:spPr>
          <a:xfrm>
            <a:off x="1505792" y="4590000"/>
            <a:ext cx="3230387" cy="273844"/>
          </a:xfrm>
          <a:prstGeom prst="rect">
            <a:avLst/>
          </a:prstGeom>
        </p:spPr>
        <p:txBody>
          <a:bodyPr lIns="0" tIns="0" rIns="0" bIns="0" anchor="t" anchorCtr="0"/>
          <a:lstStyle>
            <a:lvl1pPr>
              <a:defRPr sz="1275" b="0">
                <a:solidFill>
                  <a:schemeClr val="accent6"/>
                </a:solidFill>
              </a:defRPr>
            </a:lvl1pPr>
          </a:lstStyle>
          <a:p>
            <a:fld id="{8E09D8AA-0C18-480A-A2EA-EFB1A30488AC}" type="datetime4">
              <a:rPr lang="nl-BE" smtClean="0"/>
              <a:t>15 april 2024</a:t>
            </a:fld>
            <a:endParaRPr lang="nl-BE"/>
          </a:p>
        </p:txBody>
      </p:sp>
      <p:sp>
        <p:nvSpPr>
          <p:cNvPr id="7" name="Titel 1"/>
          <p:cNvSpPr>
            <a:spLocks noGrp="1"/>
          </p:cNvSpPr>
          <p:nvPr>
            <p:ph type="ctrTitle" hasCustomPrompt="1"/>
          </p:nvPr>
        </p:nvSpPr>
        <p:spPr>
          <a:xfrm>
            <a:off x="1479599" y="1147500"/>
            <a:ext cx="6505200" cy="1733400"/>
          </a:xfrm>
        </p:spPr>
        <p:txBody>
          <a:bodyPr anchor="b" anchorCtr="0"/>
          <a:lstStyle>
            <a:lvl1pPr algn="l">
              <a:lnSpc>
                <a:spcPct val="91000"/>
              </a:lnSpc>
              <a:defRPr sz="3900" b="1">
                <a:solidFill>
                  <a:schemeClr val="accent6"/>
                </a:solidFill>
              </a:defRPr>
            </a:lvl1pPr>
          </a:lstStyle>
          <a:p>
            <a:r>
              <a:rPr lang="nl-BE"/>
              <a:t>Klik om de titel van de presentatie in te geven.</a:t>
            </a:r>
          </a:p>
        </p:txBody>
      </p:sp>
      <p:sp>
        <p:nvSpPr>
          <p:cNvPr id="10" name="Ondertitel 2"/>
          <p:cNvSpPr>
            <a:spLocks noGrp="1"/>
          </p:cNvSpPr>
          <p:nvPr>
            <p:ph type="subTitle" idx="1"/>
          </p:nvPr>
        </p:nvSpPr>
        <p:spPr>
          <a:xfrm>
            <a:off x="1498648" y="2997000"/>
            <a:ext cx="6504701" cy="980100"/>
          </a:xfrm>
        </p:spPr>
        <p:txBody>
          <a:bodyPr>
            <a:normAutofit/>
          </a:bodyPr>
          <a:lstStyle>
            <a:lvl1pPr marL="0" indent="0" algn="l">
              <a:buNone/>
              <a:defRPr sz="2250" b="1">
                <a:solidFill>
                  <a:schemeClr val="accent6"/>
                </a:solidFill>
              </a:defRPr>
            </a:lvl1pPr>
          </a:lstStyle>
          <a:p>
            <a:endParaRPr lang="nl-BE"/>
          </a:p>
        </p:txBody>
      </p:sp>
    </p:spTree>
    <p:extLst>
      <p:ext uri="{BB962C8B-B14F-4D97-AF65-F5344CB8AC3E}">
        <p14:creationId xmlns:p14="http://schemas.microsoft.com/office/powerpoint/2010/main" val="369968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3.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theme" Target="../theme/theme4.xml"/><Relationship Id="rId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87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9845234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u="none" kern="1200" baseline="0">
          <a:solidFill>
            <a:schemeClr val="tx1"/>
          </a:solidFill>
          <a:uFill>
            <a:solidFill>
              <a:schemeClr val="accent1"/>
            </a:solidFill>
          </a:uFill>
          <a:latin typeface="+mj-lt"/>
          <a:ea typeface="+mj-ea"/>
          <a:cs typeface="+mj-cs"/>
        </a:defRPr>
      </a:lvl1pPr>
    </p:titleStyle>
    <p:bodyStyle>
      <a:lvl1pPr marL="0" indent="0" algn="l" defTabSz="914400" rtl="0" eaLnBrk="1" latinLnBrk="0" hangingPunct="1">
        <a:lnSpc>
          <a:spcPct val="90000"/>
        </a:lnSpc>
        <a:spcBef>
          <a:spcPts val="1000"/>
        </a:spcBef>
        <a:spcAft>
          <a:spcPts val="0"/>
        </a:spcAft>
        <a:buFont typeface="Arial" panose="020B0604020202020204" pitchFamily="34" charset="0"/>
        <a:buNone/>
        <a:defRPr sz="2400" u="none" kern="1200" baseline="0">
          <a:solidFill>
            <a:schemeClr val="tx1"/>
          </a:solidFill>
          <a:uFill>
            <a:solidFill>
              <a:schemeClr val="accent1"/>
            </a:solidFill>
          </a:uFill>
          <a:latin typeface="+mn-lt"/>
          <a:ea typeface="+mn-ea"/>
          <a:cs typeface="+mn-cs"/>
        </a:defRPr>
      </a:lvl1pPr>
      <a:lvl2pPr marL="360000" indent="-228600" algn="l" defTabSz="914400" rtl="0" eaLnBrk="1" latinLnBrk="0" hangingPunct="1">
        <a:lnSpc>
          <a:spcPct val="90000"/>
        </a:lnSpc>
        <a:spcBef>
          <a:spcPts val="500"/>
        </a:spcBef>
        <a:buClr>
          <a:schemeClr val="tx1"/>
        </a:buClr>
        <a:buSzPct val="100000"/>
        <a:buFont typeface="Wingdings" panose="05000000000000000000" pitchFamily="2" charset="2"/>
        <a:buChar char="§"/>
        <a:defRPr sz="2000" u="none" kern="1200" baseline="0">
          <a:solidFill>
            <a:schemeClr val="tx1"/>
          </a:solidFill>
          <a:uFill>
            <a:solidFill>
              <a:schemeClr val="accent1"/>
            </a:solidFill>
          </a:uFill>
          <a:latin typeface="+mn-lt"/>
          <a:ea typeface="+mn-ea"/>
          <a:cs typeface="+mn-cs"/>
        </a:defRPr>
      </a:lvl2pPr>
      <a:lvl3pPr marL="648000" indent="-228600" algn="l" defTabSz="914400" rtl="0" eaLnBrk="1" latinLnBrk="0" hangingPunct="1">
        <a:lnSpc>
          <a:spcPct val="90000"/>
        </a:lnSpc>
        <a:spcBef>
          <a:spcPts val="500"/>
        </a:spcBef>
        <a:buClr>
          <a:schemeClr val="tx2"/>
        </a:buClr>
        <a:buSzPct val="100000"/>
        <a:buFont typeface="Wingdings" panose="05000000000000000000" pitchFamily="2" charset="2"/>
        <a:buChar char="§"/>
        <a:defRPr sz="1800" b="0" u="none" kern="1200" baseline="0">
          <a:solidFill>
            <a:schemeClr val="tx1"/>
          </a:solidFill>
          <a:uFill>
            <a:solidFill>
              <a:schemeClr val="accent3"/>
            </a:solidFill>
          </a:uFill>
          <a:latin typeface="+mn-lt"/>
          <a:ea typeface="+mn-ea"/>
          <a:cs typeface="+mn-cs"/>
        </a:defRPr>
      </a:lvl3pPr>
      <a:lvl4pPr marL="936000" indent="-228600" algn="l" defTabSz="914400" rtl="0" eaLnBrk="1" latinLnBrk="0" hangingPunct="1">
        <a:lnSpc>
          <a:spcPct val="90000"/>
        </a:lnSpc>
        <a:spcBef>
          <a:spcPts val="500"/>
        </a:spcBef>
        <a:buClr>
          <a:schemeClr val="tx2"/>
        </a:buClr>
        <a:buSzPct val="100000"/>
        <a:buFont typeface="Wingdings" panose="05000000000000000000" pitchFamily="2" charset="2"/>
        <a:buChar char="§"/>
        <a:defRPr sz="1600" u="none" kern="1200" baseline="0">
          <a:solidFill>
            <a:schemeClr val="tx1"/>
          </a:solidFill>
          <a:uFill>
            <a:solidFill>
              <a:schemeClr val="accent3"/>
            </a:solidFill>
          </a:uFill>
          <a:latin typeface="+mn-lt"/>
          <a:ea typeface="+mn-ea"/>
          <a:cs typeface="+mn-cs"/>
        </a:defRPr>
      </a:lvl4pPr>
      <a:lvl5pPr marL="1224000" indent="-228600" algn="l" defTabSz="914400" rtl="0" eaLnBrk="1" latinLnBrk="0" hangingPunct="1">
        <a:lnSpc>
          <a:spcPct val="90000"/>
        </a:lnSpc>
        <a:spcBef>
          <a:spcPts val="500"/>
        </a:spcBef>
        <a:buClr>
          <a:schemeClr val="accent2"/>
        </a:buClr>
        <a:buSzPct val="100000"/>
        <a:buFont typeface="Wingdings" panose="05000000000000000000" pitchFamily="2" charset="2"/>
        <a:buChar char="§"/>
        <a:defRPr sz="1400" b="0" u="none" kern="1200" baseline="0">
          <a:solidFill>
            <a:schemeClr val="tx1"/>
          </a:solidFill>
          <a:uFill>
            <a:solidFill>
              <a:schemeClr val="accent3"/>
            </a:solidFill>
          </a:u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05" r:id="rId25"/>
    <p:sldLayoutId id="2147483707" r:id="rId26"/>
    <p:sldLayoutId id="214748370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493735" y="4814126"/>
            <a:ext cx="7174609" cy="171823"/>
          </a:xfrm>
          <a:prstGeom prst="rect">
            <a:avLst/>
          </a:prstGeom>
        </p:spPr>
        <p:txBody>
          <a:bodyPr vert="horz" lIns="0" tIns="0" rIns="0" bIns="0" rtlCol="0" anchor="t" anchorCtr="0"/>
          <a:lstStyle>
            <a:lvl1pPr algn="ctr">
              <a:defRPr sz="900">
                <a:solidFill>
                  <a:srgbClr val="2C3F48"/>
                </a:solidFill>
              </a:defRPr>
            </a:lvl1pPr>
          </a:lstStyle>
          <a:p>
            <a:pPr algn="l"/>
            <a:r>
              <a:rPr lang="nl-BE"/>
              <a:t>Kies 'Invoegen › Koptekst en voettekst' deze voettekst aan te passen.</a:t>
            </a:r>
          </a:p>
        </p:txBody>
      </p:sp>
      <p:sp>
        <p:nvSpPr>
          <p:cNvPr id="6" name="Tijdelijke aanduiding voor dianummer 5"/>
          <p:cNvSpPr>
            <a:spLocks noGrp="1"/>
          </p:cNvSpPr>
          <p:nvPr>
            <p:ph type="sldNum" sz="quarter" idx="4"/>
          </p:nvPr>
        </p:nvSpPr>
        <p:spPr>
          <a:xfrm>
            <a:off x="8100392" y="4814126"/>
            <a:ext cx="379088" cy="171823"/>
          </a:xfrm>
          <a:prstGeom prst="rect">
            <a:avLst/>
          </a:prstGeom>
        </p:spPr>
        <p:txBody>
          <a:bodyPr vert="horz" lIns="0" tIns="0" rIns="0" bIns="0" rtlCol="0" anchor="t" anchorCtr="0"/>
          <a:lstStyle>
            <a:lvl1pPr algn="r">
              <a:defRPr sz="900">
                <a:solidFill>
                  <a:srgbClr val="2C3F48"/>
                </a:solidFill>
              </a:defRPr>
            </a:lvl1pPr>
          </a:lstStyle>
          <a:p>
            <a:fld id="{E8F12D86-93AC-45BB-B8CA-9542A3CF9355}" type="slidenum">
              <a:rPr lang="nl-BE" smtClean="0"/>
              <a:pPr/>
              <a:t>‹#›</a:t>
            </a:fld>
            <a:endParaRPr lang="nl-BE"/>
          </a:p>
        </p:txBody>
      </p:sp>
      <p:sp>
        <p:nvSpPr>
          <p:cNvPr id="2" name="Tijdelijke aanduiding voor titel 1"/>
          <p:cNvSpPr>
            <a:spLocks noGrp="1"/>
          </p:cNvSpPr>
          <p:nvPr>
            <p:ph type="title"/>
          </p:nvPr>
        </p:nvSpPr>
        <p:spPr>
          <a:xfrm>
            <a:off x="762719" y="683100"/>
            <a:ext cx="7610400" cy="857250"/>
          </a:xfrm>
          <a:prstGeom prst="rect">
            <a:avLst/>
          </a:prstGeom>
          <a:noFill/>
        </p:spPr>
        <p:txBody>
          <a:bodyPr vert="horz" lIns="0" tIns="0" rIns="0" bIns="0" rtlCol="0" anchor="t" anchorCtr="0">
            <a:noAutofit/>
          </a:bodyPr>
          <a:lstStyle/>
          <a:p>
            <a:r>
              <a:rPr lang="nl-NL"/>
              <a:t>Klik om de stijl te bewerken</a:t>
            </a:r>
            <a:endParaRPr lang="nl-BE"/>
          </a:p>
        </p:txBody>
      </p:sp>
      <p:sp>
        <p:nvSpPr>
          <p:cNvPr id="3" name="Tijdelijke aanduiding voor tekst 2"/>
          <p:cNvSpPr>
            <a:spLocks noGrp="1"/>
          </p:cNvSpPr>
          <p:nvPr>
            <p:ph type="body" idx="1"/>
          </p:nvPr>
        </p:nvSpPr>
        <p:spPr>
          <a:xfrm>
            <a:off x="1189520" y="1341901"/>
            <a:ext cx="7185600" cy="3174065"/>
          </a:xfrm>
          <a:prstGeom prst="rect">
            <a:avLst/>
          </a:prstGeom>
          <a:noFill/>
        </p:spPr>
        <p:txBody>
          <a:bodyPr vert="horz" lIns="0" tIns="0" rIns="0" bIns="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86343292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94" r:id="rId3"/>
    <p:sldLayoutId id="2147483795" r:id="rId4"/>
  </p:sldLayoutIdLst>
  <p:hf hdr="0"/>
  <p:txStyles>
    <p:titleStyle>
      <a:lvl1pPr algn="l" defTabSz="914400" rtl="0" eaLnBrk="1" latinLnBrk="0" hangingPunct="1">
        <a:lnSpc>
          <a:spcPct val="91000"/>
        </a:lnSpc>
        <a:spcBef>
          <a:spcPct val="0"/>
        </a:spcBef>
        <a:buNone/>
        <a:defRPr sz="3000" b="1" kern="1200">
          <a:solidFill>
            <a:schemeClr val="tx2"/>
          </a:solidFill>
          <a:latin typeface="+mj-lt"/>
          <a:ea typeface="+mj-ea"/>
          <a:cs typeface="+mj-cs"/>
        </a:defRPr>
      </a:lvl1pPr>
    </p:titleStyle>
    <p:bodyStyle>
      <a:lvl1pPr marL="36000" indent="-36000" algn="l" defTabSz="914400" rtl="0" eaLnBrk="1" latinLnBrk="0" hangingPunct="1">
        <a:lnSpc>
          <a:spcPct val="93000"/>
        </a:lnSpc>
        <a:spcBef>
          <a:spcPts val="800"/>
        </a:spcBef>
        <a:buClr>
          <a:schemeClr val="bg1"/>
        </a:buClr>
        <a:buSzPct val="25000"/>
        <a:buFont typeface="Arial" panose="020B0604020202020204" pitchFamily="34" charset="0"/>
        <a:buChar char="•"/>
        <a:defRPr sz="2500" kern="1200">
          <a:solidFill>
            <a:srgbClr val="2C3F48"/>
          </a:solidFill>
          <a:latin typeface="+mn-lt"/>
          <a:ea typeface="+mn-ea"/>
          <a:cs typeface="+mn-cs"/>
        </a:defRPr>
      </a:lvl1pPr>
      <a:lvl2pPr marL="43200" indent="-43200" algn="l" defTabSz="914400" rtl="0" eaLnBrk="1" latinLnBrk="0" hangingPunct="1">
        <a:lnSpc>
          <a:spcPct val="93000"/>
        </a:lnSpc>
        <a:spcBef>
          <a:spcPts val="1140"/>
        </a:spcBef>
        <a:spcAft>
          <a:spcPts val="0"/>
        </a:spcAft>
        <a:buClr>
          <a:schemeClr val="bg1"/>
        </a:buClr>
        <a:buSzPct val="25000"/>
        <a:buFont typeface="Arial" panose="020B0604020202020204" pitchFamily="34" charset="0"/>
        <a:buChar char="•"/>
        <a:defRPr sz="2300" b="1" kern="1200">
          <a:solidFill>
            <a:schemeClr val="tx2"/>
          </a:solidFill>
          <a:latin typeface="+mn-lt"/>
          <a:ea typeface="+mn-ea"/>
          <a:cs typeface="+mn-cs"/>
        </a:defRPr>
      </a:lvl2pPr>
      <a:lvl3pPr marL="280800" indent="-234000" algn="l" defTabSz="914400" rtl="0" eaLnBrk="1" latinLnBrk="0" hangingPunct="1">
        <a:lnSpc>
          <a:spcPct val="93000"/>
        </a:lnSpc>
        <a:spcBef>
          <a:spcPts val="800"/>
        </a:spcBef>
        <a:buClr>
          <a:schemeClr val="tx2"/>
        </a:buClr>
        <a:buSzPct val="90000"/>
        <a:buFont typeface="Calibri" panose="020F0502020204030204" pitchFamily="34" charset="0"/>
        <a:buChar char="&gt;"/>
        <a:defRPr sz="2500" kern="1200">
          <a:solidFill>
            <a:srgbClr val="2C3F48"/>
          </a:solidFill>
          <a:latin typeface="+mn-lt"/>
          <a:ea typeface="+mn-ea"/>
          <a:cs typeface="+mn-cs"/>
        </a:defRPr>
      </a:lvl3pPr>
      <a:lvl4pPr marL="561600" indent="-255600" algn="l" defTabSz="914400" rtl="0" eaLnBrk="1" latinLnBrk="0" hangingPunct="1">
        <a:lnSpc>
          <a:spcPct val="93000"/>
        </a:lnSpc>
        <a:spcBef>
          <a:spcPts val="800"/>
        </a:spcBef>
        <a:buClr>
          <a:schemeClr val="tx2"/>
        </a:buClr>
        <a:buFont typeface="Calibri" panose="020F0502020204030204" pitchFamily="34" charset="0"/>
        <a:buChar char="–"/>
        <a:defRPr sz="2300" kern="1200">
          <a:solidFill>
            <a:srgbClr val="2C3F48"/>
          </a:solidFill>
          <a:latin typeface="+mn-lt"/>
          <a:ea typeface="+mn-ea"/>
          <a:cs typeface="+mn-cs"/>
        </a:defRPr>
      </a:lvl4pPr>
      <a:lvl5pPr marL="800100" indent="-239713" algn="l" defTabSz="914400" rtl="0" eaLnBrk="1" latinLnBrk="0" hangingPunct="1">
        <a:lnSpc>
          <a:spcPct val="93000"/>
        </a:lnSpc>
        <a:spcBef>
          <a:spcPts val="800"/>
        </a:spcBef>
        <a:buClr>
          <a:schemeClr val="tx2"/>
        </a:buClr>
        <a:buFont typeface="Calibri" panose="020F0502020204030204" pitchFamily="34" charset="0"/>
        <a:buChar char="×"/>
        <a:defRPr sz="2300" kern="1200">
          <a:solidFill>
            <a:srgbClr val="2C3F48"/>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89.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 Id="rId9"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3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8.png"/><Relationship Id="rId7"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67.svg"/><Relationship Id="rId4" Type="http://schemas.openxmlformats.org/officeDocument/2006/relationships/image" Target="../media/image79.sv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9.xml"/><Relationship Id="rId1" Type="http://schemas.openxmlformats.org/officeDocument/2006/relationships/slideLayout" Target="../slideLayouts/slideLayout33.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3.xml"/><Relationship Id="rId5" Type="http://schemas.openxmlformats.org/officeDocument/2006/relationships/image" Target="../media/image107.sv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www.vlaanderen.be/digitaal-vlaanderen/agenda/evenementen/oslo-schuldbeheer/thematische-werkgroep-1-oslo-schuldbeheer&#8203;"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digitaal.vlaanderen@kb.vlaanderen.be"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comments" Target="../comments/comment6.xml"/><Relationship Id="rId5" Type="http://schemas.openxmlformats.org/officeDocument/2006/relationships/image" Target="../media/image108.png"/><Relationship Id="rId4" Type="http://schemas.openxmlformats.org/officeDocument/2006/relationships/hyperlink" Target="mailto:laurens.vercauteren@vlaanderen.b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3" name="Picture 2" descr="A person sitting at a desk with a computer and a phone&#10;&#10;Description automatically generated">
            <a:extLst>
              <a:ext uri="{FF2B5EF4-FFF2-40B4-BE49-F238E27FC236}">
                <a16:creationId xmlns:a16="http://schemas.microsoft.com/office/drawing/2014/main" id="{018E08EF-8DD1-4C23-3137-82C6F7E29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4875389" y="0"/>
            <a:ext cx="4563001" cy="5143500"/>
          </a:xfrm>
          <a:prstGeom prst="rect">
            <a:avLst/>
          </a:prstGeom>
        </p:spPr>
      </p:pic>
      <p:grpSp>
        <p:nvGrpSpPr>
          <p:cNvPr id="180" name="Google Shape;180;g27682c75e5e_0_1146"/>
          <p:cNvGrpSpPr/>
          <p:nvPr/>
        </p:nvGrpSpPr>
        <p:grpSpPr>
          <a:xfrm>
            <a:off x="-874889" y="581"/>
            <a:ext cx="6651458" cy="5143501"/>
            <a:chOff x="0" y="0"/>
            <a:chExt cx="8134350" cy="6858001"/>
          </a:xfrm>
        </p:grpSpPr>
        <p:sp>
          <p:nvSpPr>
            <p:cNvPr id="181" name="Google Shape;181;g27682c75e5e_0_1146"/>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182" name="Google Shape;182;g27682c75e5e_0_1146"/>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183" name="Google Shape;183;g27682c75e5e_0_1146"/>
          <p:cNvSpPr txBox="1"/>
          <p:nvPr/>
        </p:nvSpPr>
        <p:spPr>
          <a:xfrm>
            <a:off x="511351" y="1310795"/>
            <a:ext cx="5612700" cy="1390200"/>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158343"/>
              </a:lnSpc>
              <a:spcBef>
                <a:spcPts val="0"/>
              </a:spcBef>
              <a:spcAft>
                <a:spcPts val="0"/>
              </a:spcAft>
              <a:buClr>
                <a:srgbClr val="000000"/>
              </a:buClr>
              <a:buSzPts val="3459"/>
              <a:buFont typeface="Arial"/>
              <a:buNone/>
            </a:pPr>
            <a:r>
              <a:rPr lang="en-GB" sz="3200" b="0" i="0" u="none" strike="noStrike" cap="none">
                <a:solidFill>
                  <a:schemeClr val="dk1"/>
                </a:solidFill>
                <a:latin typeface="Arial"/>
                <a:ea typeface="Arial"/>
                <a:cs typeface="Arial"/>
                <a:sym typeface="Arial"/>
              </a:rPr>
              <a:t>OSLO</a:t>
            </a:r>
            <a:r>
              <a:rPr lang="en-GB"/>
              <a:t> </a:t>
            </a:r>
            <a:r>
              <a:rPr lang="en-GB" sz="3200" err="1">
                <a:solidFill>
                  <a:schemeClr val="dk1"/>
                </a:solidFill>
              </a:rPr>
              <a:t>Schuldbeheer</a:t>
            </a:r>
            <a:endParaRPr sz="3200" b="0" i="0" u="none" strike="noStrike" cap="none" err="1">
              <a:solidFill>
                <a:schemeClr val="dk1"/>
              </a:solidFill>
              <a:latin typeface="Arial"/>
              <a:ea typeface="Arial"/>
              <a:cs typeface="Arial"/>
              <a:sym typeface="Arial"/>
            </a:endParaRPr>
          </a:p>
          <a:p>
            <a:pPr>
              <a:lnSpc>
                <a:spcPct val="158343"/>
              </a:lnSpc>
            </a:pPr>
            <a:r>
              <a:rPr lang="en-GB" sz="2600" err="1">
                <a:solidFill>
                  <a:schemeClr val="dk1"/>
                </a:solidFill>
              </a:rPr>
              <a:t>Werksessie</a:t>
            </a:r>
            <a:r>
              <a:rPr lang="en-GB" sz="2600">
                <a:solidFill>
                  <a:schemeClr val="dk1"/>
                </a:solidFill>
              </a:rPr>
              <a:t> </a:t>
            </a:r>
            <a:r>
              <a:rPr lang="en-GB" sz="2600" err="1">
                <a:solidFill>
                  <a:schemeClr val="dk1"/>
                </a:solidFill>
              </a:rPr>
              <a:t>Lokale</a:t>
            </a:r>
            <a:r>
              <a:rPr lang="en-GB" sz="2600">
                <a:solidFill>
                  <a:schemeClr val="dk1"/>
                </a:solidFill>
              </a:rPr>
              <a:t> </a:t>
            </a:r>
            <a:r>
              <a:rPr lang="en-GB" sz="2600" err="1">
                <a:solidFill>
                  <a:schemeClr val="dk1"/>
                </a:solidFill>
              </a:rPr>
              <a:t>Besturen</a:t>
            </a:r>
            <a:endParaRPr err="1">
              <a:solidFill>
                <a:schemeClr val="dk1"/>
              </a:solidFill>
            </a:endParaRPr>
          </a:p>
        </p:txBody>
      </p:sp>
      <p:sp>
        <p:nvSpPr>
          <p:cNvPr id="184" name="Google Shape;184;g27682c75e5e_0_1146"/>
          <p:cNvSpPr txBox="1"/>
          <p:nvPr/>
        </p:nvSpPr>
        <p:spPr>
          <a:xfrm>
            <a:off x="499726" y="3109297"/>
            <a:ext cx="7062774" cy="180864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Dinsdag</a:t>
            </a:r>
            <a:r>
              <a:rPr lang="en-GB"/>
              <a:t> 16 </a:t>
            </a:r>
            <a:r>
              <a:rPr lang="en-GB" err="1"/>
              <a:t>april</a:t>
            </a:r>
            <a:r>
              <a:rPr lang="en-GB"/>
              <a:t> 2024</a:t>
            </a:r>
          </a:p>
          <a:p>
            <a:r>
              <a:rPr lang="en-GB"/>
              <a:t>Online </a:t>
            </a:r>
            <a:r>
              <a:rPr lang="en-GB" err="1"/>
              <a:t>sessie</a:t>
            </a:r>
            <a:endParaRPr lang="en-GB"/>
          </a:p>
          <a:p>
            <a:endParaRPr lang="en-GB"/>
          </a:p>
          <a:p>
            <a:br>
              <a:rPr lang="en-US"/>
            </a:br>
            <a:endParaRPr lang="en-US"/>
          </a:p>
          <a:p>
            <a:pPr>
              <a:buSzPts val="1400"/>
            </a:pPr>
            <a:endParaRPr lang="en-GB"/>
          </a:p>
        </p:txBody>
      </p:sp>
      <p:pic>
        <p:nvPicPr>
          <p:cNvPr id="186" name="Google Shape;186;g27682c75e5e_0_1146"/>
          <p:cNvPicPr preferRelativeResize="0"/>
          <p:nvPr/>
        </p:nvPicPr>
        <p:blipFill rotWithShape="1">
          <a:blip r:embed="rId4">
            <a:alphaModFix/>
          </a:blip>
          <a:srcRect l="5320"/>
          <a:stretch/>
        </p:blipFill>
        <p:spPr>
          <a:xfrm>
            <a:off x="499135" y="273306"/>
            <a:ext cx="1828550" cy="734475"/>
          </a:xfrm>
          <a:prstGeom prst="rect">
            <a:avLst/>
          </a:prstGeom>
          <a:noFill/>
          <a:ln>
            <a:noFill/>
          </a:ln>
        </p:spPr>
      </p:pic>
      <p:sp>
        <p:nvSpPr>
          <p:cNvPr id="187" name="Google Shape;187;g27682c75e5e_0_1146"/>
          <p:cNvSpPr txBox="1"/>
          <p:nvPr/>
        </p:nvSpPr>
        <p:spPr>
          <a:xfrm>
            <a:off x="492400" y="454630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13:35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352" name="Google Shape;352;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7" name="Google Shape;327;g2ad683b01e2_0_3"/>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Waarom nood aan interoperabiliteit?</a:t>
            </a:r>
            <a:endParaRPr sz="1400" b="0" i="0" u="none" strike="noStrike" cap="none">
              <a:solidFill>
                <a:srgbClr val="000000"/>
              </a:solidFill>
              <a:latin typeface="Arial"/>
              <a:ea typeface="Arial"/>
              <a:cs typeface="Arial"/>
              <a:sym typeface="Arial"/>
            </a:endParaRPr>
          </a:p>
        </p:txBody>
      </p:sp>
      <p:sp>
        <p:nvSpPr>
          <p:cNvPr id="328" name="Google Shape;328;g2ad683b01e2_0_3"/>
          <p:cNvSpPr/>
          <p:nvPr/>
        </p:nvSpPr>
        <p:spPr>
          <a:xfrm>
            <a:off x="1962150" y="1012150"/>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Applicaties kijken naar de reële wereld vanuit verschillende perspectieven</a:t>
            </a:r>
            <a:endParaRPr>
              <a:latin typeface="Proxima Nova"/>
              <a:ea typeface="Proxima Nova"/>
              <a:cs typeface="Proxima Nova"/>
              <a:sym typeface="Proxima Nova"/>
            </a:endParaRPr>
          </a:p>
        </p:txBody>
      </p:sp>
      <p:sp>
        <p:nvSpPr>
          <p:cNvPr id="329" name="Google Shape;329;g2ad683b01e2_0_3"/>
          <p:cNvSpPr/>
          <p:nvPr/>
        </p:nvSpPr>
        <p:spPr>
          <a:xfrm>
            <a:off x="1962150" y="1788825"/>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Informatie wordt gestructureerd/ gemodelleerd vanuit één perspectief</a:t>
            </a:r>
            <a:endParaRPr>
              <a:latin typeface="Proxima Nova"/>
              <a:ea typeface="Proxima Nova"/>
              <a:cs typeface="Proxima Nova"/>
              <a:sym typeface="Proxima Nova"/>
            </a:endParaRPr>
          </a:p>
        </p:txBody>
      </p:sp>
      <p:sp>
        <p:nvSpPr>
          <p:cNvPr id="330" name="Google Shape;330;g2ad683b01e2_0_3"/>
          <p:cNvSpPr/>
          <p:nvPr/>
        </p:nvSpPr>
        <p:spPr>
          <a:xfrm>
            <a:off x="1962150" y="2565500"/>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Authentieke bronnen​</a:t>
            </a:r>
            <a:endParaRPr/>
          </a:p>
          <a:p>
            <a:pPr marL="0" lvl="0" indent="0" algn="ctr" rtl="0">
              <a:spcBef>
                <a:spcPts val="0"/>
              </a:spcBef>
              <a:spcAft>
                <a:spcPts val="0"/>
              </a:spcAft>
              <a:buNone/>
            </a:pPr>
            <a:r>
              <a:rPr lang="en-GB"/>
              <a:t>bestaan als silo’s</a:t>
            </a:r>
            <a:endParaRPr>
              <a:latin typeface="Proxima Nova"/>
              <a:ea typeface="Proxima Nova"/>
              <a:cs typeface="Proxima Nova"/>
              <a:sym typeface="Proxima Nova"/>
            </a:endParaRPr>
          </a:p>
        </p:txBody>
      </p:sp>
      <p:sp>
        <p:nvSpPr>
          <p:cNvPr id="331" name="Google Shape;331;g2ad683b01e2_0_3"/>
          <p:cNvSpPr/>
          <p:nvPr/>
        </p:nvSpPr>
        <p:spPr>
          <a:xfrm>
            <a:off x="1962150" y="3342175"/>
            <a:ext cx="5242200" cy="776700"/>
          </a:xfrm>
          <a:prstGeom prst="downArrowCallout">
            <a:avLst>
              <a:gd name="adj1" fmla="val 25000"/>
              <a:gd name="adj2" fmla="val 25000"/>
              <a:gd name="adj3" fmla="val 25000"/>
              <a:gd name="adj4" fmla="val 64977"/>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Meervoudige kosten om ​</a:t>
            </a:r>
            <a:endParaRPr/>
          </a:p>
          <a:p>
            <a:pPr marL="0" marR="0" lvl="0" indent="0" algn="ctr" rtl="0">
              <a:lnSpc>
                <a:spcPct val="100000"/>
              </a:lnSpc>
              <a:spcBef>
                <a:spcPts val="0"/>
              </a:spcBef>
              <a:spcAft>
                <a:spcPts val="0"/>
              </a:spcAft>
              <a:buNone/>
            </a:pPr>
            <a:r>
              <a:rPr lang="en-GB"/>
              <a:t>informatie te koppelen</a:t>
            </a:r>
            <a:endParaRPr>
              <a:latin typeface="Proxima Nova"/>
              <a:ea typeface="Proxima Nova"/>
              <a:cs typeface="Proxima Nova"/>
              <a:sym typeface="Proxima Nova"/>
            </a:endParaRPr>
          </a:p>
        </p:txBody>
      </p:sp>
      <p:sp>
        <p:nvSpPr>
          <p:cNvPr id="332" name="Google Shape;332;g2ad683b01e2_0_3"/>
          <p:cNvSpPr/>
          <p:nvPr/>
        </p:nvSpPr>
        <p:spPr>
          <a:xfrm>
            <a:off x="1962150" y="4118850"/>
            <a:ext cx="5242200" cy="487200"/>
          </a:xfrm>
          <a:prstGeom prst="rect">
            <a:avLst/>
          </a:prstGeom>
          <a:solidFill>
            <a:srgbClr val="FDF1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a:t>Impact op kwaliteit en​</a:t>
            </a:r>
            <a:endParaRPr/>
          </a:p>
          <a:p>
            <a:pPr marL="0" marR="0" lvl="0" indent="0" algn="ctr" rtl="0">
              <a:lnSpc>
                <a:spcPct val="100000"/>
              </a:lnSpc>
              <a:spcBef>
                <a:spcPts val="0"/>
              </a:spcBef>
              <a:spcAft>
                <a:spcPts val="0"/>
              </a:spcAft>
              <a:buNone/>
            </a:pPr>
            <a:r>
              <a:rPr lang="en-GB"/>
              <a:t>efficiëntie dienstverlening</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g2ad683b01e2_0_149"/>
          <p:cNvGrpSpPr/>
          <p:nvPr/>
        </p:nvGrpSpPr>
        <p:grpSpPr>
          <a:xfrm>
            <a:off x="1078468" y="867443"/>
            <a:ext cx="7967911" cy="3333002"/>
            <a:chOff x="442334" y="930964"/>
            <a:chExt cx="10128271" cy="4426297"/>
          </a:xfrm>
        </p:grpSpPr>
        <p:grpSp>
          <p:nvGrpSpPr>
            <p:cNvPr id="338" name="Google Shape;338;g2ad683b01e2_0_149"/>
            <p:cNvGrpSpPr/>
            <p:nvPr/>
          </p:nvGrpSpPr>
          <p:grpSpPr>
            <a:xfrm>
              <a:off x="442334" y="930964"/>
              <a:ext cx="10128271" cy="3748393"/>
              <a:chOff x="1259702" y="1438058"/>
              <a:chExt cx="8646296" cy="3199926"/>
            </a:xfrm>
          </p:grpSpPr>
          <p:pic>
            <p:nvPicPr>
              <p:cNvPr id="339" name="Google Shape;339;g2ad683b01e2_0_149"/>
              <p:cNvPicPr preferRelativeResize="0"/>
              <p:nvPr/>
            </p:nvPicPr>
            <p:blipFill rotWithShape="1">
              <a:blip r:embed="rId3">
                <a:alphaModFix/>
              </a:blip>
              <a:srcRect b="19244"/>
              <a:stretch/>
            </p:blipFill>
            <p:spPr>
              <a:xfrm>
                <a:off x="1259702" y="1438058"/>
                <a:ext cx="8646296" cy="3199890"/>
              </a:xfrm>
              <a:prstGeom prst="rect">
                <a:avLst/>
              </a:prstGeom>
              <a:noFill/>
              <a:ln>
                <a:noFill/>
              </a:ln>
            </p:spPr>
          </p:pic>
          <p:sp>
            <p:nvSpPr>
              <p:cNvPr id="340" name="Google Shape;340;g2ad683b01e2_0_149"/>
              <p:cNvSpPr/>
              <p:nvPr/>
            </p:nvSpPr>
            <p:spPr>
              <a:xfrm>
                <a:off x="6475615" y="4430684"/>
                <a:ext cx="640200" cy="207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1" name="Google Shape;341;g2ad683b01e2_0_149"/>
            <p:cNvSpPr txBox="1"/>
            <p:nvPr/>
          </p:nvSpPr>
          <p:spPr>
            <a:xfrm>
              <a:off x="1145607" y="4849496"/>
              <a:ext cx="1720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Lokale overheid</a:t>
              </a:r>
              <a:endParaRPr sz="1400" b="0" i="0" u="none" strike="noStrike" cap="none">
                <a:solidFill>
                  <a:srgbClr val="000000"/>
                </a:solidFill>
                <a:latin typeface="Arial"/>
                <a:ea typeface="Arial"/>
                <a:cs typeface="Arial"/>
                <a:sym typeface="Arial"/>
              </a:endParaRPr>
            </a:p>
          </p:txBody>
        </p:sp>
        <p:sp>
          <p:nvSpPr>
            <p:cNvPr id="342" name="Google Shape;342;g2ad683b01e2_0_149"/>
            <p:cNvSpPr txBox="1"/>
            <p:nvPr/>
          </p:nvSpPr>
          <p:spPr>
            <a:xfrm>
              <a:off x="3753820" y="4711061"/>
              <a:ext cx="16836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1000</a:t>
              </a:r>
              <a:r>
                <a:rPr lang="en-GB" sz="1400" b="0" i="0" u="none" strike="noStrike" cap="none">
                  <a:solidFill>
                    <a:srgbClr val="000000"/>
                  </a:solidFill>
                  <a:latin typeface="Arial"/>
                  <a:ea typeface="Arial"/>
                  <a:cs typeface="Arial"/>
                  <a:sym typeface="Arial"/>
                </a:rPr>
                <a:t> publieke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diensten</a:t>
              </a:r>
              <a:endParaRPr sz="1400" b="0" i="0" u="none" strike="noStrike" cap="none">
                <a:solidFill>
                  <a:srgbClr val="000000"/>
                </a:solidFill>
                <a:latin typeface="Arial"/>
                <a:ea typeface="Arial"/>
                <a:cs typeface="Arial"/>
                <a:sym typeface="Arial"/>
              </a:endParaRPr>
            </a:p>
          </p:txBody>
        </p:sp>
        <p:sp>
          <p:nvSpPr>
            <p:cNvPr id="343" name="Google Shape;343;g2ad683b01e2_0_149"/>
            <p:cNvSpPr txBox="1"/>
            <p:nvPr/>
          </p:nvSpPr>
          <p:spPr>
            <a:xfrm>
              <a:off x="5756088" y="4707625"/>
              <a:ext cx="1863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250</a:t>
              </a:r>
              <a:r>
                <a:rPr lang="en-GB" sz="1400" b="0" i="0" u="none" strike="noStrike" cap="none">
                  <a:solidFill>
                    <a:srgbClr val="000000"/>
                  </a:solidFill>
                  <a:latin typeface="Arial"/>
                  <a:ea typeface="Arial"/>
                  <a:cs typeface="Arial"/>
                  <a:sym typeface="Arial"/>
                </a:rPr>
                <a:t> informatie-</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systemen</a:t>
              </a:r>
              <a:endParaRPr sz="1400" b="0" i="0" u="none" strike="noStrike" cap="none">
                <a:solidFill>
                  <a:srgbClr val="000000"/>
                </a:solidFill>
                <a:latin typeface="Arial"/>
                <a:ea typeface="Arial"/>
                <a:cs typeface="Arial"/>
                <a:sym typeface="Arial"/>
              </a:endParaRPr>
            </a:p>
          </p:txBody>
        </p:sp>
        <p:sp>
          <p:nvSpPr>
            <p:cNvPr id="344" name="Google Shape;344;g2ad683b01e2_0_149"/>
            <p:cNvSpPr txBox="1"/>
            <p:nvPr/>
          </p:nvSpPr>
          <p:spPr>
            <a:xfrm>
              <a:off x="7737891" y="4682687"/>
              <a:ext cx="16674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&gt; </a:t>
              </a:r>
              <a:r>
                <a:rPr lang="en-GB" sz="1400" b="1" i="0" u="none" strike="noStrike" cap="none">
                  <a:solidFill>
                    <a:srgbClr val="000000"/>
                  </a:solidFill>
                  <a:latin typeface="Arial"/>
                  <a:ea typeface="Arial"/>
                  <a:cs typeface="Arial"/>
                  <a:sym typeface="Arial"/>
                </a:rPr>
                <a:t>1500</a:t>
              </a:r>
              <a:r>
                <a:rPr lang="en-GB" sz="1400" b="0" i="0" u="none" strike="noStrike" cap="none">
                  <a:solidFill>
                    <a:srgbClr val="000000"/>
                  </a:solidFill>
                  <a:latin typeface="Arial"/>
                  <a:ea typeface="Arial"/>
                  <a:cs typeface="Arial"/>
                  <a:sym typeface="Arial"/>
                </a:rPr>
                <a:t> publieke</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administraties</a:t>
              </a:r>
              <a:endParaRPr sz="1400" b="0" i="0" u="none" strike="noStrike" cap="none">
                <a:solidFill>
                  <a:srgbClr val="000000"/>
                </a:solidFill>
                <a:latin typeface="Arial"/>
                <a:ea typeface="Arial"/>
                <a:cs typeface="Arial"/>
                <a:sym typeface="Arial"/>
              </a:endParaRPr>
            </a:p>
          </p:txBody>
        </p:sp>
      </p:grpSp>
      <p:sp>
        <p:nvSpPr>
          <p:cNvPr id="345" name="Google Shape;345;g2ad683b01e2_0_149"/>
          <p:cNvSpPr txBox="1">
            <a:spLocks noGrp="1"/>
          </p:cNvSpPr>
          <p:nvPr>
            <p:ph type="sldNum" idx="4294967295"/>
          </p:nvPr>
        </p:nvSpPr>
        <p:spPr>
          <a:xfrm>
            <a:off x="6386513" y="3642670"/>
            <a:ext cx="471600" cy="205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346" name="Google Shape;346;g2ad683b01e2_0_149"/>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Waarom nood aan interoperabiliteit?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ad683b01e2_0_299"/>
          <p:cNvSpPr txBox="1"/>
          <p:nvPr/>
        </p:nvSpPr>
        <p:spPr>
          <a:xfrm>
            <a:off x="628648" y="273850"/>
            <a:ext cx="7931700" cy="7383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SzPts val="3200"/>
            </a:pPr>
            <a:r>
              <a:rPr lang="en-GB" sz="3200" b="1">
                <a:solidFill>
                  <a:srgbClr val="000000"/>
                </a:solidFill>
                <a:latin typeface="Arial"/>
                <a:cs typeface="Arial"/>
              </a:rPr>
              <a:t>Voorbeeld: OSLO Persoon</a:t>
            </a:r>
            <a:endParaRPr sz="3200" b="1">
              <a:solidFill>
                <a:srgbClr val="000000"/>
              </a:solidFill>
              <a:latin typeface="Arial"/>
              <a:cs typeface="Arial"/>
            </a:endParaRPr>
          </a:p>
        </p:txBody>
      </p:sp>
      <p:grpSp>
        <p:nvGrpSpPr>
          <p:cNvPr id="358" name="Google Shape;358;g2ad683b01e2_0_299"/>
          <p:cNvGrpSpPr/>
          <p:nvPr/>
        </p:nvGrpSpPr>
        <p:grpSpPr>
          <a:xfrm>
            <a:off x="6398800" y="2261331"/>
            <a:ext cx="1863000" cy="1419398"/>
            <a:chOff x="1500425" y="1244963"/>
            <a:chExt cx="1863000" cy="1049695"/>
          </a:xfrm>
        </p:grpSpPr>
        <p:sp>
          <p:nvSpPr>
            <p:cNvPr id="359" name="Google Shape;359;g2ad683b01e2_0_299"/>
            <p:cNvSpPr/>
            <p:nvPr/>
          </p:nvSpPr>
          <p:spPr>
            <a:xfrm>
              <a:off x="1500425" y="1461258"/>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 achternaam</a:t>
              </a:r>
              <a:endParaRPr sz="700"/>
            </a:p>
            <a:p>
              <a:r>
                <a:rPr lang="en-GB" sz="700"/>
                <a:t>- alternatieve naam</a:t>
              </a:r>
              <a:endParaRPr sz="700"/>
            </a:p>
            <a:p>
              <a:r>
                <a:rPr lang="en-GB" sz="700"/>
                <a:t>- contactinfo</a:t>
              </a:r>
              <a:endParaRPr sz="700"/>
            </a:p>
            <a:p>
              <a:r>
                <a:rPr lang="en-GB" sz="700"/>
                <a:t>- geboortenaam</a:t>
              </a:r>
              <a:endParaRPr sz="700"/>
            </a:p>
            <a:p>
              <a:r>
                <a:rPr lang="en-GB" sz="700"/>
                <a:t>- gebruikte voornaam</a:t>
              </a:r>
              <a:endParaRPr sz="700"/>
            </a:p>
            <a:p>
              <a:r>
                <a:rPr lang="en-GB" sz="700"/>
                <a:t>- geslacht</a:t>
              </a:r>
              <a:endParaRPr sz="700"/>
            </a:p>
            <a:p>
              <a:r>
                <a:rPr lang="en-GB" sz="700"/>
                <a:t>- patroniem</a:t>
              </a:r>
              <a:endParaRPr sz="700"/>
            </a:p>
            <a:p>
              <a:r>
                <a:rPr lang="en-GB" sz="700"/>
                <a:t>- volledige naam</a:t>
              </a:r>
              <a:endParaRPr sz="700"/>
            </a:p>
            <a:p>
              <a:r>
                <a:rPr lang="en-GB" sz="700"/>
                <a:t>- voornaam</a:t>
              </a:r>
              <a:endParaRPr sz="700"/>
            </a:p>
            <a:p>
              <a:endParaRPr sz="700"/>
            </a:p>
            <a:p>
              <a:pPr>
                <a:buClr>
                  <a:srgbClr val="000000"/>
                </a:buClr>
                <a:buSzPts val="700"/>
              </a:pPr>
              <a:endParaRPr sz="700"/>
            </a:p>
          </p:txBody>
        </p:sp>
        <p:sp>
          <p:nvSpPr>
            <p:cNvPr id="360" name="Google Shape;360;g2ad683b01e2_0_299"/>
            <p:cNvSpPr/>
            <p:nvPr/>
          </p:nvSpPr>
          <p:spPr>
            <a:xfrm>
              <a:off x="1500425" y="1244963"/>
              <a:ext cx="1863000" cy="2163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latin typeface="Arial"/>
                  <a:ea typeface="Arial"/>
                  <a:cs typeface="Arial"/>
                  <a:sym typeface="Arial"/>
                </a:rPr>
                <a:t>Persoon</a:t>
              </a:r>
              <a:endParaRPr sz="1000">
                <a:solidFill>
                  <a:srgbClr val="FFFFFF"/>
                </a:solidFill>
                <a:latin typeface="Arial"/>
                <a:ea typeface="Arial"/>
                <a:cs typeface="Arial"/>
                <a:sym typeface="Arial"/>
              </a:endParaRPr>
            </a:p>
          </p:txBody>
        </p:sp>
      </p:grpSp>
      <p:grpSp>
        <p:nvGrpSpPr>
          <p:cNvPr id="361" name="Google Shape;361;g2ad683b01e2_0_299"/>
          <p:cNvGrpSpPr/>
          <p:nvPr/>
        </p:nvGrpSpPr>
        <p:grpSpPr>
          <a:xfrm>
            <a:off x="857250" y="1243328"/>
            <a:ext cx="1863000" cy="903507"/>
            <a:chOff x="1963900" y="-226834"/>
            <a:chExt cx="1863000" cy="1167020"/>
          </a:xfrm>
        </p:grpSpPr>
        <p:sp>
          <p:nvSpPr>
            <p:cNvPr id="362" name="Google Shape;362;g2ad683b01e2_0_299"/>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Naam</a:t>
              </a:r>
              <a:br>
                <a:rPr lang="en-GB" sz="700"/>
              </a:br>
              <a:r>
                <a:rPr lang="en-GB" sz="700"/>
                <a:t>Geboortedatum</a:t>
              </a:r>
              <a:br>
                <a:rPr lang="en-GB" sz="700"/>
              </a:br>
              <a:r>
                <a:rPr lang="en-GB" sz="700"/>
                <a:t>Geslacht</a:t>
              </a:r>
              <a:br>
                <a:rPr lang="en-GB" sz="700"/>
              </a:br>
              <a:r>
                <a:rPr lang="en-GB" sz="700"/>
                <a:t>Contactgegevens</a:t>
              </a:r>
              <a:br>
                <a:rPr lang="en-GB" sz="700"/>
              </a:br>
              <a:r>
                <a:rPr lang="en-GB" sz="700"/>
                <a:t>Voorkeurstaal</a:t>
              </a:r>
              <a:endParaRPr sz="700"/>
            </a:p>
            <a:p>
              <a:endParaRPr sz="700"/>
            </a:p>
            <a:p>
              <a:pPr>
                <a:buClr>
                  <a:srgbClr val="000000"/>
                </a:buClr>
                <a:buSzPts val="700"/>
              </a:pPr>
              <a:endParaRPr sz="700"/>
            </a:p>
          </p:txBody>
        </p:sp>
        <p:sp>
          <p:nvSpPr>
            <p:cNvPr id="363" name="Google Shape;363;g2ad683b01e2_0_299"/>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rPr>
                <a:t>Individu</a:t>
              </a:r>
              <a:endParaRPr sz="1000">
                <a:solidFill>
                  <a:srgbClr val="FFFFFF"/>
                </a:solidFill>
                <a:latin typeface="Arial"/>
                <a:ea typeface="Arial"/>
                <a:cs typeface="Arial"/>
                <a:sym typeface="Arial"/>
              </a:endParaRPr>
            </a:p>
          </p:txBody>
        </p:sp>
      </p:grpSp>
      <p:grpSp>
        <p:nvGrpSpPr>
          <p:cNvPr id="364" name="Google Shape;364;g2ad683b01e2_0_299"/>
          <p:cNvGrpSpPr/>
          <p:nvPr/>
        </p:nvGrpSpPr>
        <p:grpSpPr>
          <a:xfrm>
            <a:off x="857250" y="3211853"/>
            <a:ext cx="1863000" cy="903507"/>
            <a:chOff x="1963900" y="-226834"/>
            <a:chExt cx="1863000" cy="1167020"/>
          </a:xfrm>
        </p:grpSpPr>
        <p:sp>
          <p:nvSpPr>
            <p:cNvPr id="365" name="Google Shape;365;g2ad683b01e2_0_299"/>
            <p:cNvSpPr/>
            <p:nvPr/>
          </p:nvSpPr>
          <p:spPr>
            <a:xfrm>
              <a:off x="1963900" y="106786"/>
              <a:ext cx="1863000" cy="833400"/>
            </a:xfrm>
            <a:prstGeom prst="rect">
              <a:avLst/>
            </a:prstGeom>
            <a:solidFill>
              <a:srgbClr val="F6F5F3"/>
            </a:solidFill>
            <a:ln w="9525" cap="flat" cmpd="sng">
              <a:solidFill>
                <a:srgbClr val="073763"/>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700"/>
                <a:t>Nationaliteit</a:t>
              </a:r>
              <a:br>
                <a:rPr lang="en-GB" sz="700"/>
              </a:br>
              <a:r>
                <a:rPr lang="en-GB" sz="700"/>
                <a:t>Burgerlijke staat</a:t>
              </a:r>
              <a:br>
                <a:rPr lang="en-GB" sz="700"/>
              </a:br>
              <a:r>
                <a:rPr lang="en-GB" sz="700"/>
                <a:t>Fiscaal identificatienummer</a:t>
              </a:r>
              <a:br>
                <a:rPr lang="en-GB" sz="700"/>
              </a:br>
              <a:r>
                <a:rPr lang="en-GB" sz="700"/>
                <a:t>Adres</a:t>
              </a:r>
              <a:br>
                <a:rPr lang="en-GB" sz="700"/>
              </a:br>
              <a:r>
                <a:rPr lang="en-GB" sz="700"/>
                <a:t>Contactinformatie</a:t>
              </a:r>
              <a:endParaRPr sz="700"/>
            </a:p>
            <a:p>
              <a:endParaRPr sz="700"/>
            </a:p>
            <a:p>
              <a:pPr>
                <a:buClr>
                  <a:srgbClr val="000000"/>
                </a:buClr>
                <a:buSzPts val="700"/>
              </a:pPr>
              <a:endParaRPr sz="700"/>
            </a:p>
          </p:txBody>
        </p:sp>
        <p:sp>
          <p:nvSpPr>
            <p:cNvPr id="366" name="Google Shape;366;g2ad683b01e2_0_299"/>
            <p:cNvSpPr/>
            <p:nvPr/>
          </p:nvSpPr>
          <p:spPr>
            <a:xfrm>
              <a:off x="1963900" y="-226834"/>
              <a:ext cx="1863000" cy="333600"/>
            </a:xfrm>
            <a:prstGeom prst="rect">
              <a:avLst/>
            </a:prstGeom>
            <a:solidFill>
              <a:srgbClr val="3C78D8"/>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800"/>
              </a:pPr>
              <a:r>
                <a:rPr lang="en-GB" sz="1000">
                  <a:solidFill>
                    <a:srgbClr val="FFFFFF"/>
                  </a:solidFill>
                </a:rPr>
                <a:t>Burger</a:t>
              </a:r>
              <a:endParaRPr sz="1000">
                <a:solidFill>
                  <a:srgbClr val="FFFFFF"/>
                </a:solidFill>
                <a:latin typeface="Arial"/>
                <a:ea typeface="Arial"/>
                <a:cs typeface="Arial"/>
                <a:sym typeface="Arial"/>
              </a:endParaRPr>
            </a:p>
          </p:txBody>
        </p:sp>
      </p:grpSp>
      <p:sp>
        <p:nvSpPr>
          <p:cNvPr id="367" name="Google Shape;367;g2ad683b01e2_0_299"/>
          <p:cNvSpPr txBox="1"/>
          <p:nvPr/>
        </p:nvSpPr>
        <p:spPr>
          <a:xfrm>
            <a:off x="857250" y="2146831"/>
            <a:ext cx="2572800" cy="1100127"/>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spcBef>
                <a:spcPts val="1500"/>
              </a:spcBef>
              <a:spcAft>
                <a:spcPts val="1500"/>
              </a:spcAft>
            </a:pPr>
            <a:r>
              <a:rPr lang="en-GB" sz="1000"/>
              <a:t>Nadruk op </a:t>
            </a:r>
            <a:r>
              <a:rPr lang="en-GB" sz="1000" b="1"/>
              <a:t>individuele identiteit</a:t>
            </a:r>
            <a:r>
              <a:rPr lang="en-GB" sz="1000"/>
              <a:t> en </a:t>
            </a:r>
            <a:r>
              <a:rPr lang="en-GB" sz="1000" b="1"/>
              <a:t>basisinformatie</a:t>
            </a:r>
            <a:r>
              <a:rPr lang="en-GB" sz="1000"/>
              <a:t>. Sterk op </a:t>
            </a:r>
            <a:r>
              <a:rPr lang="en-GB" sz="1000" b="1"/>
              <a:t>persoonlijke gegevens </a:t>
            </a:r>
            <a:r>
              <a:rPr lang="en-GB" sz="1000"/>
              <a:t>gericht.</a:t>
            </a:r>
            <a:endParaRPr sz="1000"/>
          </a:p>
        </p:txBody>
      </p:sp>
      <p:sp>
        <p:nvSpPr>
          <p:cNvPr id="368" name="Google Shape;368;g2ad683b01e2_0_299"/>
          <p:cNvSpPr txBox="1"/>
          <p:nvPr/>
        </p:nvSpPr>
        <p:spPr>
          <a:xfrm>
            <a:off x="857250" y="4115355"/>
            <a:ext cx="2572800" cy="1453974"/>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15000"/>
              </a:lnSpc>
              <a:spcBef>
                <a:spcPts val="1500"/>
              </a:spcBef>
              <a:spcAft>
                <a:spcPts val="1500"/>
              </a:spcAft>
            </a:pPr>
            <a:r>
              <a:rPr lang="en-GB" sz="1000"/>
              <a:t>Nadruk op de </a:t>
            </a:r>
            <a:r>
              <a:rPr lang="en-GB" sz="1000" b="1"/>
              <a:t>juridische en maatschappelijke aspecten</a:t>
            </a:r>
            <a:r>
              <a:rPr lang="en-GB" sz="1000"/>
              <a:t> van een persoon om zo een </a:t>
            </a:r>
            <a:r>
              <a:rPr lang="en-GB" sz="1000" b="1"/>
              <a:t>compleet beeld</a:t>
            </a:r>
            <a:r>
              <a:rPr lang="en-GB" sz="1000"/>
              <a:t> te geven van een individu </a:t>
            </a:r>
            <a:r>
              <a:rPr lang="en-GB" sz="1000" b="1"/>
              <a:t>binnen een sociaal-maatschappelijke</a:t>
            </a:r>
            <a:r>
              <a:rPr lang="en-GB" sz="1000"/>
              <a:t> context.</a:t>
            </a:r>
            <a:endParaRPr sz="1000"/>
          </a:p>
        </p:txBody>
      </p:sp>
      <p:sp>
        <p:nvSpPr>
          <p:cNvPr id="369" name="Google Shape;369;g2ad683b01e2_0_299"/>
          <p:cNvSpPr/>
          <p:nvPr/>
        </p:nvSpPr>
        <p:spPr>
          <a:xfrm>
            <a:off x="727900" y="895100"/>
            <a:ext cx="2744828" cy="1926900"/>
          </a:xfrm>
          <a:prstGeom prst="rect">
            <a:avLst/>
          </a:prstGeom>
          <a:solidFill>
            <a:srgbClr val="B9D7A6">
              <a:alpha val="39620"/>
            </a:srgbClr>
          </a:solidFill>
          <a:ln w="9525" cap="flat" cmpd="sng">
            <a:solidFill>
              <a:srgbClr val="B6D7A8"/>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Systeem 1</a:t>
            </a:r>
            <a:endParaRPr sz="1800" b="1">
              <a:latin typeface="Proxima Nova"/>
              <a:ea typeface="Proxima Nova"/>
              <a:cs typeface="Proxima Nova"/>
              <a:sym typeface="Proxima Nova"/>
            </a:endParaRPr>
          </a:p>
        </p:txBody>
      </p:sp>
      <p:sp>
        <p:nvSpPr>
          <p:cNvPr id="370" name="Google Shape;370;g2ad683b01e2_0_299"/>
          <p:cNvSpPr/>
          <p:nvPr/>
        </p:nvSpPr>
        <p:spPr>
          <a:xfrm>
            <a:off x="727899" y="2890050"/>
            <a:ext cx="2723197" cy="2196000"/>
          </a:xfrm>
          <a:prstGeom prst="rect">
            <a:avLst/>
          </a:prstGeom>
          <a:solidFill>
            <a:srgbClr val="A4C2F4">
              <a:alpha val="39620"/>
            </a:srgbClr>
          </a:solidFill>
          <a:ln w="9525" cap="flat" cmpd="sng">
            <a:solidFill>
              <a:srgbClr val="A4C2F4"/>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Systeem 2</a:t>
            </a:r>
            <a:endParaRPr sz="1800" b="1">
              <a:latin typeface="Proxima Nova"/>
              <a:ea typeface="Proxima Nova"/>
              <a:cs typeface="Proxima Nova"/>
              <a:sym typeface="Proxima Nova"/>
            </a:endParaRPr>
          </a:p>
        </p:txBody>
      </p:sp>
      <p:sp>
        <p:nvSpPr>
          <p:cNvPr id="371" name="Google Shape;371;g2ad683b01e2_0_299"/>
          <p:cNvSpPr/>
          <p:nvPr/>
        </p:nvSpPr>
        <p:spPr>
          <a:xfrm>
            <a:off x="6043900" y="1851729"/>
            <a:ext cx="2572800" cy="1987800"/>
          </a:xfrm>
          <a:prstGeom prst="rect">
            <a:avLst/>
          </a:prstGeom>
          <a:solidFill>
            <a:srgbClr val="FFF200">
              <a:alpha val="40000"/>
            </a:srgbClr>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b="1">
                <a:latin typeface="Proxima Nova"/>
                <a:ea typeface="Proxima Nova"/>
                <a:cs typeface="Proxima Nova"/>
                <a:sym typeface="Proxima Nova"/>
              </a:rPr>
              <a:t>OSLO Persoon</a:t>
            </a:r>
            <a:endParaRPr sz="1800" b="1">
              <a:latin typeface="Proxima Nova"/>
              <a:ea typeface="Proxima Nova"/>
              <a:cs typeface="Proxima Nova"/>
              <a:sym typeface="Proxima Nova"/>
            </a:endParaRPr>
          </a:p>
        </p:txBody>
      </p:sp>
      <p:sp>
        <p:nvSpPr>
          <p:cNvPr id="372" name="Google Shape;372;g2ad683b01e2_0_299"/>
          <p:cNvSpPr/>
          <p:nvPr/>
        </p:nvSpPr>
        <p:spPr>
          <a:xfrm>
            <a:off x="5345422" y="2737925"/>
            <a:ext cx="655800" cy="2154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
        <p:nvSpPr>
          <p:cNvPr id="373" name="Google Shape;373;g2ad683b01e2_0_299"/>
          <p:cNvSpPr txBox="1"/>
          <p:nvPr/>
        </p:nvSpPr>
        <p:spPr>
          <a:xfrm>
            <a:off x="4426187" y="2506510"/>
            <a:ext cx="976474" cy="738633"/>
          </a:xfrm>
          <a:prstGeom prst="rect">
            <a:avLst/>
          </a:prstGeom>
          <a:noFill/>
          <a:ln>
            <a:noFill/>
          </a:ln>
        </p:spPr>
        <p:txBody>
          <a:bodyPr spcFirstLastPara="1" wrap="square" lIns="91425" tIns="91425" rIns="91425" bIns="91425" anchor="t" anchorCtr="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600"/>
            </a:pPr>
            <a:r>
              <a:rPr lang="en-GB" sz="1800" b="1"/>
              <a:t>OSLO Traject</a:t>
            </a:r>
            <a:endParaRPr sz="1400" b="1">
              <a:solidFill>
                <a:srgbClr val="000000"/>
              </a:solidFill>
            </a:endParaRPr>
          </a:p>
        </p:txBody>
      </p:sp>
      <p:sp>
        <p:nvSpPr>
          <p:cNvPr id="374" name="Google Shape;374;g2ad683b01e2_0_299"/>
          <p:cNvSpPr/>
          <p:nvPr/>
        </p:nvSpPr>
        <p:spPr>
          <a:xfrm rot="1806901">
            <a:off x="3432574" y="2329281"/>
            <a:ext cx="1163557" cy="215341"/>
          </a:xfrm>
          <a:prstGeom prst="right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
        <p:nvSpPr>
          <p:cNvPr id="375" name="Google Shape;375;g2ad683b01e2_0_299"/>
          <p:cNvSpPr/>
          <p:nvPr/>
        </p:nvSpPr>
        <p:spPr>
          <a:xfrm rot="8993313" flipH="1">
            <a:off x="3427518" y="3118330"/>
            <a:ext cx="1169064" cy="215341"/>
          </a:xfrm>
          <a:prstGeom prst="righ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sz="1800">
              <a:latin typeface="Proxima Nova"/>
              <a:ea typeface="Proxima Nova"/>
              <a:cs typeface="Proxima Nova"/>
              <a:sym typeface="Proxima Nova"/>
            </a:endParaRPr>
          </a:p>
        </p:txBody>
      </p:sp>
    </p:spTree>
    <p:extLst>
      <p:ext uri="{BB962C8B-B14F-4D97-AF65-F5344CB8AC3E}">
        <p14:creationId xmlns:p14="http://schemas.microsoft.com/office/powerpoint/2010/main" val="154319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1490696dcd7_1_52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3200" b="1" i="0" u="none" strike="noStrike" cap="none">
                <a:solidFill>
                  <a:srgbClr val="000000"/>
                </a:solidFill>
                <a:latin typeface="Arial"/>
                <a:ea typeface="Arial"/>
                <a:cs typeface="Arial"/>
                <a:sym typeface="Arial"/>
              </a:rPr>
              <a:t>Bottom-up</a:t>
            </a:r>
            <a:r>
              <a:rPr lang="en-GB" sz="3200" b="1"/>
              <a:t> </a:t>
            </a:r>
            <a:r>
              <a:rPr lang="en-GB" sz="3200" b="1" err="1"/>
              <a:t>aanpak</a:t>
            </a:r>
            <a:endParaRPr sz="1400" b="0" i="0" u="none" strike="noStrike" cap="none" err="1">
              <a:solidFill>
                <a:srgbClr val="000000"/>
              </a:solidFill>
              <a:latin typeface="Arial"/>
              <a:ea typeface="Arial"/>
              <a:cs typeface="Arial"/>
              <a:sym typeface="Arial"/>
            </a:endParaRPr>
          </a:p>
        </p:txBody>
      </p:sp>
      <p:sp>
        <p:nvSpPr>
          <p:cNvPr id="843" name="Google Shape;843;g1490696dcd7_1_528"/>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g1490696dcd7_1_528"/>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1490696dcd7_1_528"/>
          <p:cNvSpPr txBox="1"/>
          <p:nvPr/>
        </p:nvSpPr>
        <p:spPr>
          <a:xfrm>
            <a:off x="3521375" y="4341150"/>
            <a:ext cx="13854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Use Cases</a:t>
            </a:r>
            <a:endParaRPr sz="1600" b="0" i="0" u="none" strike="noStrike" cap="none">
              <a:solidFill>
                <a:srgbClr val="000000"/>
              </a:solidFill>
              <a:latin typeface="Arial"/>
              <a:ea typeface="Arial"/>
              <a:cs typeface="Arial"/>
              <a:sym typeface="Arial"/>
            </a:endParaRPr>
          </a:p>
        </p:txBody>
      </p:sp>
      <p:sp>
        <p:nvSpPr>
          <p:cNvPr id="846" name="Google Shape;846;g1490696dcd7_1_528"/>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g1490696dcd7_1_528"/>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g1490696dcd7_1_528"/>
          <p:cNvSpPr txBox="1"/>
          <p:nvPr/>
        </p:nvSpPr>
        <p:spPr>
          <a:xfrm>
            <a:off x="2883550" y="3591500"/>
            <a:ext cx="262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Bestaande Standaarden</a:t>
            </a:r>
            <a:endParaRPr sz="1600" b="0" i="0" u="none" strike="noStrike" cap="none">
              <a:solidFill>
                <a:srgbClr val="000000"/>
              </a:solidFill>
              <a:latin typeface="Arial"/>
              <a:ea typeface="Arial"/>
              <a:cs typeface="Arial"/>
              <a:sym typeface="Arial"/>
            </a:endParaRPr>
          </a:p>
        </p:txBody>
      </p:sp>
      <p:sp>
        <p:nvSpPr>
          <p:cNvPr id="849" name="Google Shape;849;g1490696dcd7_1_528"/>
          <p:cNvSpPr txBox="1"/>
          <p:nvPr/>
        </p:nvSpPr>
        <p:spPr>
          <a:xfrm>
            <a:off x="2901425" y="2056650"/>
            <a:ext cx="2625300" cy="585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300" b="0" i="0" u="none" strike="noStrike" cap="none">
                <a:solidFill>
                  <a:srgbClr val="000000"/>
                </a:solidFill>
                <a:latin typeface="Arial"/>
                <a:ea typeface="Arial"/>
                <a:cs typeface="Arial"/>
                <a:sym typeface="Arial"/>
              </a:rPr>
              <a:t>Semantische</a:t>
            </a:r>
            <a:endParaRPr sz="13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300" b="0" i="0" u="none" strike="noStrike" cap="none">
                <a:solidFill>
                  <a:srgbClr val="000000"/>
                </a:solidFill>
                <a:latin typeface="Arial"/>
                <a:ea typeface="Arial"/>
                <a:cs typeface="Arial"/>
                <a:sym typeface="Arial"/>
              </a:rPr>
              <a:t>Standaard</a:t>
            </a:r>
            <a:endParaRPr sz="1300" b="0" i="0" u="none" strike="noStrike" cap="none">
              <a:solidFill>
                <a:srgbClr val="000000"/>
              </a:solidFill>
              <a:latin typeface="Arial"/>
              <a:ea typeface="Arial"/>
              <a:cs typeface="Arial"/>
              <a:sym typeface="Arial"/>
            </a:endParaRPr>
          </a:p>
        </p:txBody>
      </p:sp>
      <p:sp>
        <p:nvSpPr>
          <p:cNvPr id="850" name="Google Shape;850;g1490696dcd7_1_528"/>
          <p:cNvSpPr/>
          <p:nvPr/>
        </p:nvSpPr>
        <p:spPr>
          <a:xfrm>
            <a:off x="5395125" y="3773750"/>
            <a:ext cx="1527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1" name="Google Shape;851;g1490696dcd7_1_528" descr="Afbeelding met schermafbeelding&#10;&#10;Beschrijving is gegenereerd met zeer hoge betrouwbaarheid"/>
          <p:cNvPicPr preferRelativeResize="0"/>
          <p:nvPr/>
        </p:nvPicPr>
        <p:blipFill rotWithShape="1">
          <a:blip r:embed="rId3">
            <a:alphaModFix/>
          </a:blip>
          <a:srcRect l="1016" t="2817" r="1142" b="3258"/>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852" name="Google Shape;852;g1490696dcd7_1_528"/>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3" name="Google Shape;853;g1490696dcd7_1_528"/>
          <p:cNvPicPr preferRelativeResize="0"/>
          <p:nvPr/>
        </p:nvPicPr>
        <p:blipFill rotWithShape="1">
          <a:blip r:embed="rId4">
            <a:alphaModFix/>
          </a:blip>
          <a:srcRect l="53583" t="830" r="1152" b="54987"/>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854" name="Google Shape;854;g1490696dcd7_1_528"/>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855" name="Google Shape;855;g1490696dcd7_1_528"/>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6" name="Google Shape;856;g1490696dcd7_1_528"/>
          <p:cNvPicPr preferRelativeResize="0"/>
          <p:nvPr/>
        </p:nvPicPr>
        <p:blipFill rotWithShape="1">
          <a:blip r:embed="rId5">
            <a:alphaModFix/>
          </a:blip>
          <a:srcRect t="20057" r="12973"/>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857" name="Google Shape;857;g1490696dcd7_1_528"/>
          <p:cNvSpPr txBox="1"/>
          <p:nvPr/>
        </p:nvSpPr>
        <p:spPr>
          <a:xfrm>
            <a:off x="2883550" y="2820425"/>
            <a:ext cx="2625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Feedback Sessies</a:t>
            </a:r>
            <a:endParaRPr sz="1600" b="0" i="0" u="none" strike="noStrike" cap="none">
              <a:solidFill>
                <a:srgbClr val="000000"/>
              </a:solidFill>
              <a:latin typeface="Arial"/>
              <a:ea typeface="Arial"/>
              <a:cs typeface="Arial"/>
              <a:sym typeface="Arial"/>
            </a:endParaRPr>
          </a:p>
        </p:txBody>
      </p:sp>
      <p:cxnSp>
        <p:nvCxnSpPr>
          <p:cNvPr id="858" name="Google Shape;858;g1490696dcd7_1_528"/>
          <p:cNvCxnSpPr/>
          <p:nvPr/>
        </p:nvCxnSpPr>
        <p:spPr>
          <a:xfrm rot="10800000" flipH="1">
            <a:off x="2332325" y="2257425"/>
            <a:ext cx="1189050" cy="2141139"/>
          </a:xfrm>
          <a:prstGeom prst="straightConnector1">
            <a:avLst/>
          </a:prstGeom>
          <a:noFill/>
          <a:ln w="38100" cap="flat" cmpd="sng">
            <a:solidFill>
              <a:srgbClr val="353333"/>
            </a:solidFill>
            <a:prstDash val="solid"/>
            <a:round/>
            <a:headEnd type="none" w="sm" len="sm"/>
            <a:tailEnd type="triangle" w="med" len="med"/>
          </a:ln>
        </p:spPr>
      </p:cxnSp>
      <p:cxnSp>
        <p:nvCxnSpPr>
          <p:cNvPr id="859" name="Google Shape;859;g1490696dcd7_1_528"/>
          <p:cNvCxnSpPr/>
          <p:nvPr/>
        </p:nvCxnSpPr>
        <p:spPr>
          <a:xfrm rot="10800000">
            <a:off x="4863152" y="2238788"/>
            <a:ext cx="1119814" cy="2016087"/>
          </a:xfrm>
          <a:prstGeom prst="straightConnector1">
            <a:avLst/>
          </a:prstGeom>
          <a:noFill/>
          <a:ln w="38100" cap="flat" cmpd="sng">
            <a:solidFill>
              <a:srgbClr val="353333"/>
            </a:solidFill>
            <a:prstDash val="solid"/>
            <a:round/>
            <a:headEnd type="none" w="sm" len="sm"/>
            <a:tailEnd type="triangle" w="med" len="med"/>
          </a:ln>
        </p:spPr>
      </p:cxnSp>
    </p:spTree>
    <p:extLst>
      <p:ext uri="{BB962C8B-B14F-4D97-AF65-F5344CB8AC3E}">
        <p14:creationId xmlns:p14="http://schemas.microsoft.com/office/powerpoint/2010/main" val="836065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6"/>
          <p:cNvSpPr txBox="1"/>
          <p:nvPr/>
        </p:nvSpPr>
        <p:spPr>
          <a:xfrm>
            <a:off x="628651" y="273845"/>
            <a:ext cx="4081122" cy="738300"/>
          </a:xfrm>
          <a:prstGeom prst="rect">
            <a:avLst/>
          </a:prstGeom>
          <a:noFill/>
          <a:ln>
            <a:noFill/>
          </a:ln>
        </p:spPr>
        <p:txBody>
          <a:bodyPr spcFirstLastPara="1" wrap="square" lIns="68550" tIns="34275" rIns="68550" bIns="34275" anchor="t" anchorCtr="0">
            <a:noAutofit/>
          </a:bodyPr>
          <a:lstStyle/>
          <a:p>
            <a:r>
              <a:rPr lang="en-GB" sz="3200" b="1"/>
              <a:t>OSLO </a:t>
            </a:r>
            <a:r>
              <a:rPr lang="en-GB" sz="3200" b="1" err="1"/>
              <a:t>Tijdlijn</a:t>
            </a:r>
            <a:endParaRPr lang="en-US"/>
          </a:p>
        </p:txBody>
      </p:sp>
      <p:cxnSp>
        <p:nvCxnSpPr>
          <p:cNvPr id="1091" name="Google Shape;1091;p26"/>
          <p:cNvCxnSpPr/>
          <p:nvPr/>
        </p:nvCxnSpPr>
        <p:spPr>
          <a:xfrm>
            <a:off x="7079650" y="2452072"/>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a:cxnSpLocks/>
            <a:endCxn id="1112" idx="0"/>
          </p:cNvCxnSpPr>
          <p:nvPr/>
        </p:nvCxnSpPr>
        <p:spPr>
          <a:xfrm flipV="1">
            <a:off x="8468607" y="2681589"/>
            <a:ext cx="0" cy="624599"/>
          </a:xfrm>
          <a:prstGeom prst="straightConnector1">
            <a:avLst/>
          </a:prstGeom>
          <a:noFill/>
          <a:ln w="3175" cap="sq" cmpd="sng">
            <a:solidFill>
              <a:srgbClr val="454034"/>
            </a:solidFill>
            <a:prstDash val="solid"/>
            <a:round/>
            <a:headEnd type="oval" w="med" len="med"/>
            <a:tailEnd type="none" w="sm" len="sm"/>
          </a:ln>
        </p:spPr>
      </p:cxnSp>
      <p:cxnSp>
        <p:nvCxnSpPr>
          <p:cNvPr id="1094" name="Google Shape;1094;p26"/>
          <p:cNvCxnSpPr/>
          <p:nvPr/>
        </p:nvCxnSpPr>
        <p:spPr>
          <a:xfrm flipH="1">
            <a:off x="3407008" y="2484885"/>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3830951" y="3006448"/>
            <a:ext cx="0" cy="377351"/>
          </a:xfrm>
          <a:prstGeom prst="straightConnector1">
            <a:avLst/>
          </a:prstGeom>
          <a:noFill/>
          <a:ln w="12700" cap="sq" cmpd="sng">
            <a:solidFill>
              <a:srgbClr val="454034"/>
            </a:solidFill>
            <a:prstDash val="solid"/>
            <a:round/>
            <a:headEnd type="none" w="sm" len="sm"/>
            <a:tailEnd type="oval" w="med" len="med"/>
          </a:ln>
        </p:spPr>
      </p:cxnSp>
      <p:sp>
        <p:nvSpPr>
          <p:cNvPr id="1098" name="Google Shape;1098;p26"/>
          <p:cNvSpPr/>
          <p:nvPr/>
        </p:nvSpPr>
        <p:spPr>
          <a:xfrm rot="5400000">
            <a:off x="8525461" y="2821697"/>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099" name="Google Shape;1099;p26"/>
          <p:cNvCxnSpPr/>
          <p:nvPr/>
        </p:nvCxnSpPr>
        <p:spPr>
          <a:xfrm>
            <a:off x="1321561" y="2466949"/>
            <a:ext cx="900" cy="371700"/>
          </a:xfrm>
          <a:prstGeom prst="straightConnector1">
            <a:avLst/>
          </a:prstGeom>
          <a:noFill/>
          <a:ln w="12700" cap="sq" cmpd="sng">
            <a:solidFill>
              <a:srgbClr val="454034"/>
            </a:solidFill>
            <a:prstDash val="solid"/>
            <a:round/>
            <a:headEnd type="oval" w="med" len="med"/>
            <a:tailEnd type="none" w="sm" len="sm"/>
          </a:ln>
        </p:spPr>
      </p:cxnSp>
      <p:sp>
        <p:nvSpPr>
          <p:cNvPr id="1107" name="Google Shape;1107;p26"/>
          <p:cNvSpPr txBox="1"/>
          <p:nvPr/>
        </p:nvSpPr>
        <p:spPr>
          <a:xfrm>
            <a:off x="818504" y="2223722"/>
            <a:ext cx="984300" cy="341700"/>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Kick-Off </a:t>
            </a:r>
            <a:endParaRPr lang="en-US" sz="400" b="1">
              <a:solidFill>
                <a:schemeClr val="dk1"/>
              </a:solidFill>
            </a:endParaRPr>
          </a:p>
        </p:txBody>
      </p:sp>
      <p:sp>
        <p:nvSpPr>
          <p:cNvPr id="1108" name="Google Shape;1108;p26"/>
          <p:cNvSpPr txBox="1"/>
          <p:nvPr/>
        </p:nvSpPr>
        <p:spPr>
          <a:xfrm>
            <a:off x="2884230" y="2216658"/>
            <a:ext cx="1080300" cy="551100"/>
          </a:xfrm>
          <a:prstGeom prst="rect">
            <a:avLst/>
          </a:prstGeom>
          <a:noFill/>
          <a:ln>
            <a:noFill/>
          </a:ln>
        </p:spPr>
        <p:txBody>
          <a:bodyPr spcFirstLastPara="1" wrap="square" lIns="0" tIns="0" rIns="0" bIns="0" anchor="t" anchorCtr="0">
            <a:noAutofit/>
          </a:bodyPr>
          <a:lstStyle/>
          <a:p>
            <a:pPr algn="ctr">
              <a:buSzPts val="1050"/>
            </a:pPr>
            <a:r>
              <a:rPr lang="en-GB" sz="950" b="1" err="1">
                <a:solidFill>
                  <a:schemeClr val="dk1"/>
                </a:solidFill>
              </a:rPr>
              <a:t>Werksessie</a:t>
            </a:r>
            <a:r>
              <a:rPr lang="en-GB" sz="950" b="1">
                <a:solidFill>
                  <a:schemeClr val="dk1"/>
                </a:solidFill>
              </a:rPr>
              <a:t> LB</a:t>
            </a:r>
            <a:endParaRPr lang="en-GB" sz="750" b="1" i="0" u="none" strike="sngStrike" cap="none">
              <a:solidFill>
                <a:schemeClr val="dk1"/>
              </a:solidFill>
              <a:latin typeface="Arial"/>
              <a:ea typeface="Arial"/>
              <a:cs typeface="Arial"/>
              <a:sym typeface="Arial"/>
            </a:endParaRPr>
          </a:p>
          <a:p>
            <a:pPr algn="ctr">
              <a:buSzPts val="1050"/>
            </a:pPr>
            <a:endParaRPr sz="750" i="0" u="none" strike="noStrike" cap="none">
              <a:solidFill>
                <a:schemeClr val="dk1"/>
              </a:solidFill>
            </a:endParaRPr>
          </a:p>
        </p:txBody>
      </p:sp>
      <p:sp>
        <p:nvSpPr>
          <p:cNvPr id="1109" name="Google Shape;1109;p26"/>
          <p:cNvSpPr txBox="1"/>
          <p:nvPr/>
        </p:nvSpPr>
        <p:spPr>
          <a:xfrm>
            <a:off x="3335501" y="3455716"/>
            <a:ext cx="984300" cy="55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1</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1110" name="Google Shape;1110;p26"/>
          <p:cNvSpPr txBox="1"/>
          <p:nvPr/>
        </p:nvSpPr>
        <p:spPr>
          <a:xfrm>
            <a:off x="6744839" y="2132306"/>
            <a:ext cx="984300" cy="31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Start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1" name="Google Shape;1111;p26"/>
          <p:cNvSpPr txBox="1"/>
          <p:nvPr/>
        </p:nvSpPr>
        <p:spPr>
          <a:xfrm>
            <a:off x="8023201" y="3440624"/>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Eind </a:t>
            </a:r>
            <a:r>
              <a:rPr lang="en-GB" sz="800" b="0" i="0" u="none" strike="noStrike" cap="none" err="1">
                <a:solidFill>
                  <a:schemeClr val="dk1"/>
                </a:solidFill>
                <a:latin typeface="Arial"/>
                <a:ea typeface="Arial"/>
                <a:cs typeface="Arial"/>
                <a:sym typeface="Arial"/>
              </a:rPr>
              <a:t>publieke</a:t>
            </a:r>
            <a:r>
              <a:rPr lang="en-GB" sz="800" b="0" i="0" u="none" strike="noStrike" cap="none">
                <a:solidFill>
                  <a:schemeClr val="dk1"/>
                </a:solidFill>
                <a:latin typeface="Arial"/>
                <a:ea typeface="Arial"/>
                <a:cs typeface="Arial"/>
                <a:sym typeface="Arial"/>
              </a:rPr>
              <a:t>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a:t>
            </a:r>
            <a:r>
              <a:rPr lang="en-GB" sz="800" b="0" i="0" u="none" strike="noStrike" cap="none" err="1">
                <a:solidFill>
                  <a:schemeClr val="dk1"/>
                </a:solidFill>
                <a:latin typeface="Arial"/>
                <a:ea typeface="Arial"/>
                <a:cs typeface="Arial"/>
                <a:sym typeface="Arial"/>
              </a:rPr>
              <a:t>periode</a:t>
            </a:r>
            <a:endParaRPr sz="300" b="0" i="0" u="none" strike="noStrike" cap="none">
              <a:solidFill>
                <a:schemeClr val="dk1"/>
              </a:solidFill>
              <a:latin typeface="Arial"/>
              <a:ea typeface="Arial"/>
              <a:cs typeface="Arial"/>
              <a:sym typeface="Arial"/>
            </a:endParaRPr>
          </a:p>
        </p:txBody>
      </p:sp>
      <p:sp>
        <p:nvSpPr>
          <p:cNvPr id="1112" name="Google Shape;1112;p26"/>
          <p:cNvSpPr/>
          <p:nvPr/>
        </p:nvSpPr>
        <p:spPr>
          <a:xfrm rot="5400000">
            <a:off x="7657608" y="1870590"/>
            <a:ext cx="233041" cy="1388957"/>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3" name="Google Shape;1113;p26"/>
          <p:cNvSpPr txBox="1"/>
          <p:nvPr/>
        </p:nvSpPr>
        <p:spPr>
          <a:xfrm>
            <a:off x="7494055" y="2182090"/>
            <a:ext cx="13176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700" b="0" i="0" u="none" strike="noStrike" cap="none">
                <a:solidFill>
                  <a:schemeClr val="dk1"/>
                </a:solidFill>
                <a:latin typeface="Arial"/>
                <a:ea typeface="Arial"/>
                <a:cs typeface="Arial"/>
                <a:sym typeface="Arial"/>
              </a:rPr>
              <a:t>Implementatie van de ontwerpstandaard</a:t>
            </a:r>
            <a:endParaRPr sz="7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800" b="0" i="0" u="none" strike="noStrike" cap="none">
              <a:solidFill>
                <a:schemeClr val="dk1"/>
              </a:solidFill>
              <a:latin typeface="Arial"/>
              <a:ea typeface="Arial"/>
              <a:cs typeface="Arial"/>
              <a:sym typeface="Arial"/>
            </a:endParaRPr>
          </a:p>
        </p:txBody>
      </p:sp>
      <p:sp>
        <p:nvSpPr>
          <p:cNvPr id="1114" name="Google Shape;1114;p26"/>
          <p:cNvSpPr/>
          <p:nvPr/>
        </p:nvSpPr>
        <p:spPr>
          <a:xfrm>
            <a:off x="949015" y="2699858"/>
            <a:ext cx="7707246" cy="381678"/>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1119" name="Google Shape;1119;p26"/>
          <p:cNvSpPr txBox="1"/>
          <p:nvPr/>
        </p:nvSpPr>
        <p:spPr>
          <a:xfrm>
            <a:off x="5131677" y="3464283"/>
            <a:ext cx="984300" cy="3089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3</a:t>
            </a:r>
            <a:endParaRPr lang="en-GB" sz="800" b="1">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1" y="103858"/>
            <a:ext cx="620072" cy="620072"/>
          </a:xfrm>
          <a:prstGeom prst="rect">
            <a:avLst/>
          </a:prstGeom>
          <a:noFill/>
          <a:ln>
            <a:noFill/>
          </a:ln>
        </p:spPr>
      </p:pic>
      <p:cxnSp>
        <p:nvCxnSpPr>
          <p:cNvPr id="1122" name="Google Shape;1122;p26"/>
          <p:cNvCxnSpPr/>
          <p:nvPr/>
        </p:nvCxnSpPr>
        <p:spPr>
          <a:xfrm flipH="1">
            <a:off x="5620693" y="3024875"/>
            <a:ext cx="3300" cy="343200"/>
          </a:xfrm>
          <a:prstGeom prst="straightConnector1">
            <a:avLst/>
          </a:prstGeom>
          <a:noFill/>
          <a:ln w="12700" cap="sq" cmpd="sng">
            <a:solidFill>
              <a:srgbClr val="454034"/>
            </a:solidFill>
            <a:prstDash val="solid"/>
            <a:round/>
            <a:headEnd type="none" w="sm" len="sm"/>
            <a:tailEnd type="oval" w="med" len="med"/>
          </a:ln>
        </p:spPr>
      </p:cxnSp>
      <p:sp>
        <p:nvSpPr>
          <p:cNvPr id="2" name="Google Shape;1119;p26">
            <a:extLst>
              <a:ext uri="{FF2B5EF4-FFF2-40B4-BE49-F238E27FC236}">
                <a16:creationId xmlns:a16="http://schemas.microsoft.com/office/drawing/2014/main" id="{8F95DF4A-39F3-9602-1691-B9A229D5D486}"/>
              </a:ext>
            </a:extLst>
          </p:cNvPr>
          <p:cNvSpPr txBox="1"/>
          <p:nvPr/>
        </p:nvSpPr>
        <p:spPr>
          <a:xfrm>
            <a:off x="6238966" y="3470187"/>
            <a:ext cx="984300" cy="3089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4</a:t>
            </a:r>
            <a:endParaRPr lang="en-GB" sz="800" b="1">
              <a:solidFill>
                <a:schemeClr val="dk1"/>
              </a:solidFill>
            </a:endParaRPr>
          </a:p>
        </p:txBody>
      </p:sp>
      <p:cxnSp>
        <p:nvCxnSpPr>
          <p:cNvPr id="4" name="Google Shape;1122;p26">
            <a:extLst>
              <a:ext uri="{FF2B5EF4-FFF2-40B4-BE49-F238E27FC236}">
                <a16:creationId xmlns:a16="http://schemas.microsoft.com/office/drawing/2014/main" id="{6F3EB7DF-39C7-39F1-FADF-AE207958CC3D}"/>
              </a:ext>
            </a:extLst>
          </p:cNvPr>
          <p:cNvCxnSpPr/>
          <p:nvPr/>
        </p:nvCxnSpPr>
        <p:spPr>
          <a:xfrm flipH="1">
            <a:off x="6727982" y="3030779"/>
            <a:ext cx="3300" cy="343200"/>
          </a:xfrm>
          <a:prstGeom prst="straightConnector1">
            <a:avLst/>
          </a:prstGeom>
          <a:noFill/>
          <a:ln w="12700" cap="sq" cmpd="sng">
            <a:solidFill>
              <a:srgbClr val="454034"/>
            </a:solidFill>
            <a:prstDash val="solid"/>
            <a:round/>
            <a:headEnd type="none" w="sm" len="sm"/>
            <a:tailEnd type="oval" w="med" len="med"/>
          </a:ln>
        </p:spPr>
      </p:cxnSp>
      <p:sp>
        <p:nvSpPr>
          <p:cNvPr id="9" name="Google Shape;845;g1490696dcd7_1_528">
            <a:extLst>
              <a:ext uri="{FF2B5EF4-FFF2-40B4-BE49-F238E27FC236}">
                <a16:creationId xmlns:a16="http://schemas.microsoft.com/office/drawing/2014/main" id="{FF43A114-DF1B-124D-621C-8B9BAC3CE0EE}"/>
              </a:ext>
            </a:extLst>
          </p:cNvPr>
          <p:cNvSpPr txBox="1"/>
          <p:nvPr/>
        </p:nvSpPr>
        <p:spPr>
          <a:xfrm>
            <a:off x="1621036" y="1456391"/>
            <a:ext cx="2948696"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Use cases </a:t>
            </a:r>
            <a:r>
              <a:rPr lang="en-GB" sz="1600" b="0" i="0" u="none" strike="noStrike" cap="none" err="1">
                <a:solidFill>
                  <a:srgbClr val="000000"/>
                </a:solidFill>
                <a:latin typeface="Arial"/>
                <a:ea typeface="Arial"/>
                <a:cs typeface="Arial"/>
                <a:sym typeface="Arial"/>
              </a:rPr>
              <a:t>ontwikkelen</a:t>
            </a:r>
            <a:endParaRPr sz="1600" b="0" i="0" u="none" strike="noStrike" cap="none">
              <a:solidFill>
                <a:srgbClr val="000000"/>
              </a:solidFill>
              <a:latin typeface="Arial"/>
              <a:ea typeface="Arial"/>
              <a:cs typeface="Arial"/>
              <a:sym typeface="Arial"/>
            </a:endParaRPr>
          </a:p>
        </p:txBody>
      </p:sp>
      <p:sp>
        <p:nvSpPr>
          <p:cNvPr id="11" name="Google Shape;849;g1490696dcd7_1_528">
            <a:extLst>
              <a:ext uri="{FF2B5EF4-FFF2-40B4-BE49-F238E27FC236}">
                <a16:creationId xmlns:a16="http://schemas.microsoft.com/office/drawing/2014/main" id="{5DDA0864-084F-F6AE-9442-0DCD3176A939}"/>
              </a:ext>
            </a:extLst>
          </p:cNvPr>
          <p:cNvSpPr txBox="1"/>
          <p:nvPr/>
        </p:nvSpPr>
        <p:spPr>
          <a:xfrm>
            <a:off x="6030961" y="1413954"/>
            <a:ext cx="3686476" cy="38469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300" b="0" i="0" u="none" strike="noStrike" cap="none" err="1">
                <a:solidFill>
                  <a:srgbClr val="000000"/>
                </a:solidFill>
                <a:latin typeface="Arial"/>
                <a:ea typeface="Arial"/>
                <a:cs typeface="Arial"/>
                <a:sym typeface="Arial"/>
              </a:rPr>
              <a:t>Semantische</a:t>
            </a:r>
            <a:r>
              <a:rPr lang="en-GB" sz="1300" b="0" i="0" u="none" strike="noStrike" cap="none">
                <a:solidFill>
                  <a:srgbClr val="000000"/>
                </a:solidFill>
                <a:latin typeface="Arial"/>
                <a:ea typeface="Arial"/>
                <a:cs typeface="Arial"/>
                <a:sym typeface="Arial"/>
              </a:rPr>
              <a:t> </a:t>
            </a:r>
            <a:r>
              <a:rPr lang="en-GB" sz="1300" b="0" i="0" u="none" strike="noStrike" cap="none" err="1">
                <a:solidFill>
                  <a:srgbClr val="000000"/>
                </a:solidFill>
                <a:latin typeface="Arial"/>
                <a:ea typeface="Arial"/>
                <a:cs typeface="Arial"/>
                <a:sym typeface="Arial"/>
              </a:rPr>
              <a:t>Standaard</a:t>
            </a:r>
            <a:endParaRPr sz="1300" b="0" i="0" u="none" strike="noStrike" cap="none">
              <a:solidFill>
                <a:srgbClr val="000000"/>
              </a:solidFill>
              <a:latin typeface="Arial"/>
              <a:ea typeface="Arial"/>
              <a:cs typeface="Arial"/>
              <a:sym typeface="Arial"/>
            </a:endParaRPr>
          </a:p>
        </p:txBody>
      </p:sp>
      <p:cxnSp>
        <p:nvCxnSpPr>
          <p:cNvPr id="13" name="Google Shape;1094;p26">
            <a:extLst>
              <a:ext uri="{FF2B5EF4-FFF2-40B4-BE49-F238E27FC236}">
                <a16:creationId xmlns:a16="http://schemas.microsoft.com/office/drawing/2014/main" id="{19EF36C5-B8CF-D62E-6870-5896CE3AC008}"/>
              </a:ext>
            </a:extLst>
          </p:cNvPr>
          <p:cNvCxnSpPr/>
          <p:nvPr/>
        </p:nvCxnSpPr>
        <p:spPr>
          <a:xfrm flipH="1">
            <a:off x="2389946" y="2481536"/>
            <a:ext cx="8100" cy="493200"/>
          </a:xfrm>
          <a:prstGeom prst="straightConnector1">
            <a:avLst/>
          </a:prstGeom>
          <a:noFill/>
          <a:ln w="12700" cap="sq" cmpd="sng">
            <a:solidFill>
              <a:srgbClr val="454034"/>
            </a:solidFill>
            <a:prstDash val="solid"/>
            <a:round/>
            <a:headEnd type="oval" w="med" len="med"/>
            <a:tailEnd type="none" w="sm" len="sm"/>
          </a:ln>
        </p:spPr>
      </p:cxnSp>
      <p:sp>
        <p:nvSpPr>
          <p:cNvPr id="14" name="Google Shape;1108;p26">
            <a:extLst>
              <a:ext uri="{FF2B5EF4-FFF2-40B4-BE49-F238E27FC236}">
                <a16:creationId xmlns:a16="http://schemas.microsoft.com/office/drawing/2014/main" id="{F317655E-A408-15A8-7315-5465976867F8}"/>
              </a:ext>
            </a:extLst>
          </p:cNvPr>
          <p:cNvSpPr txBox="1"/>
          <p:nvPr/>
        </p:nvSpPr>
        <p:spPr>
          <a:xfrm>
            <a:off x="1857074" y="2079756"/>
            <a:ext cx="1080300" cy="551100"/>
          </a:xfrm>
          <a:prstGeom prst="rect">
            <a:avLst/>
          </a:prstGeom>
          <a:noFill/>
          <a:ln>
            <a:noFill/>
          </a:ln>
        </p:spPr>
        <p:txBody>
          <a:bodyPr spcFirstLastPara="1" wrap="square" lIns="0" tIns="0" rIns="0" bIns="0" anchor="t" anchorCtr="0">
            <a:noAutofit/>
          </a:bodyPr>
          <a:lstStyle/>
          <a:p>
            <a:pPr algn="ctr">
              <a:buSzPts val="1050"/>
            </a:pPr>
            <a:r>
              <a:rPr lang="en-GB" sz="950" b="1">
                <a:solidFill>
                  <a:schemeClr val="dk1"/>
                </a:solidFill>
              </a:rPr>
              <a:t>Business </a:t>
            </a:r>
            <a:r>
              <a:rPr lang="en-GB" sz="950" b="1" err="1">
                <a:solidFill>
                  <a:schemeClr val="dk1"/>
                </a:solidFill>
              </a:rPr>
              <a:t>Werkgroep</a:t>
            </a:r>
            <a:endParaRPr lang="en-GB" sz="750" b="1" i="0" u="none" strike="sngStrike" cap="none">
              <a:solidFill>
                <a:schemeClr val="dk1"/>
              </a:solidFill>
              <a:latin typeface="Arial"/>
              <a:ea typeface="Arial"/>
              <a:cs typeface="Arial"/>
              <a:sym typeface="Arial"/>
            </a:endParaRPr>
          </a:p>
          <a:p>
            <a:pPr algn="ctr">
              <a:buSzPts val="1050"/>
            </a:pPr>
            <a:endParaRPr sz="750" i="0" u="none" strike="noStrike" cap="none">
              <a:solidFill>
                <a:schemeClr val="dk1"/>
              </a:solidFill>
            </a:endParaRPr>
          </a:p>
        </p:txBody>
      </p:sp>
      <p:sp>
        <p:nvSpPr>
          <p:cNvPr id="15" name="Google Shape;1119;p26">
            <a:extLst>
              <a:ext uri="{FF2B5EF4-FFF2-40B4-BE49-F238E27FC236}">
                <a16:creationId xmlns:a16="http://schemas.microsoft.com/office/drawing/2014/main" id="{D46BCA39-BE84-A67B-A7BB-BA283BCB4F02}"/>
              </a:ext>
            </a:extLst>
          </p:cNvPr>
          <p:cNvSpPr txBox="1"/>
          <p:nvPr/>
        </p:nvSpPr>
        <p:spPr>
          <a:xfrm>
            <a:off x="4220757" y="3451570"/>
            <a:ext cx="984300" cy="3089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err="1">
                <a:solidFill>
                  <a:schemeClr val="dk1"/>
                </a:solidFill>
              </a:rPr>
              <a:t>Thematische</a:t>
            </a:r>
            <a:r>
              <a:rPr lang="en-GB" sz="950" b="1">
                <a:solidFill>
                  <a:schemeClr val="dk1"/>
                </a:solidFill>
              </a:rPr>
              <a:t> </a:t>
            </a:r>
            <a:r>
              <a:rPr lang="en-GB" sz="950" b="1" err="1">
                <a:solidFill>
                  <a:schemeClr val="dk1"/>
                </a:solidFill>
              </a:rPr>
              <a:t>Werkgroep</a:t>
            </a:r>
            <a:r>
              <a:rPr lang="en-GB" sz="950" b="1">
                <a:solidFill>
                  <a:schemeClr val="dk1"/>
                </a:solidFill>
              </a:rPr>
              <a:t> 2</a:t>
            </a:r>
            <a:endParaRPr lang="en-GB" sz="800" b="1">
              <a:solidFill>
                <a:schemeClr val="dk1"/>
              </a:solidFill>
            </a:endParaRPr>
          </a:p>
        </p:txBody>
      </p:sp>
      <p:cxnSp>
        <p:nvCxnSpPr>
          <p:cNvPr id="16" name="Google Shape;1122;p26">
            <a:extLst>
              <a:ext uri="{FF2B5EF4-FFF2-40B4-BE49-F238E27FC236}">
                <a16:creationId xmlns:a16="http://schemas.microsoft.com/office/drawing/2014/main" id="{E9FBFFAB-B4E5-A30C-E365-46692D6B81B1}"/>
              </a:ext>
            </a:extLst>
          </p:cNvPr>
          <p:cNvCxnSpPr/>
          <p:nvPr/>
        </p:nvCxnSpPr>
        <p:spPr>
          <a:xfrm flipH="1">
            <a:off x="4709773" y="3012162"/>
            <a:ext cx="3300" cy="343200"/>
          </a:xfrm>
          <a:prstGeom prst="straightConnector1">
            <a:avLst/>
          </a:prstGeom>
          <a:noFill/>
          <a:ln w="12700" cap="sq" cmpd="sng">
            <a:solidFill>
              <a:srgbClr val="454034"/>
            </a:solidFill>
            <a:prstDash val="solid"/>
            <a:round/>
            <a:headEnd type="none" w="sm" len="sm"/>
            <a:tailEnd type="oval" w="med" len="med"/>
          </a:ln>
        </p:spPr>
      </p:cxnSp>
      <p:sp>
        <p:nvSpPr>
          <p:cNvPr id="17" name="Rectangle 16">
            <a:extLst>
              <a:ext uri="{FF2B5EF4-FFF2-40B4-BE49-F238E27FC236}">
                <a16:creationId xmlns:a16="http://schemas.microsoft.com/office/drawing/2014/main" id="{F3014DBA-D379-5206-22CD-E13EC3D33793}"/>
              </a:ext>
            </a:extLst>
          </p:cNvPr>
          <p:cNvSpPr/>
          <p:nvPr/>
        </p:nvSpPr>
        <p:spPr>
          <a:xfrm>
            <a:off x="1976034" y="1817965"/>
            <a:ext cx="1946055" cy="10206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18" name="Rectangle 17">
            <a:extLst>
              <a:ext uri="{FF2B5EF4-FFF2-40B4-BE49-F238E27FC236}">
                <a16:creationId xmlns:a16="http://schemas.microsoft.com/office/drawing/2014/main" id="{2C8FB6C6-1727-F852-4E97-713F6BF6F92F}"/>
              </a:ext>
            </a:extLst>
          </p:cNvPr>
          <p:cNvSpPr/>
          <p:nvPr/>
        </p:nvSpPr>
        <p:spPr>
          <a:xfrm>
            <a:off x="3390817" y="3006448"/>
            <a:ext cx="3770598" cy="952362"/>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
        <p:nvSpPr>
          <p:cNvPr id="19" name="Google Shape;845;g1490696dcd7_1_528">
            <a:extLst>
              <a:ext uri="{FF2B5EF4-FFF2-40B4-BE49-F238E27FC236}">
                <a16:creationId xmlns:a16="http://schemas.microsoft.com/office/drawing/2014/main" id="{BD205A71-8888-649A-B882-F8A936D4E8D5}"/>
              </a:ext>
            </a:extLst>
          </p:cNvPr>
          <p:cNvSpPr txBox="1"/>
          <p:nvPr/>
        </p:nvSpPr>
        <p:spPr>
          <a:xfrm>
            <a:off x="3922089" y="4159202"/>
            <a:ext cx="2948696" cy="430857"/>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Data model </a:t>
            </a:r>
            <a:r>
              <a:rPr lang="en-GB" sz="1600" b="0" i="0" u="none" strike="noStrike" cap="none" err="1">
                <a:solidFill>
                  <a:srgbClr val="000000"/>
                </a:solidFill>
                <a:latin typeface="Arial"/>
                <a:ea typeface="Arial"/>
                <a:cs typeface="Arial"/>
                <a:sym typeface="Arial"/>
              </a:rPr>
              <a:t>ontwikkelen</a:t>
            </a:r>
            <a:endParaRPr sz="1600" b="0" i="0" u="none" strike="noStrike" cap="none">
              <a:solidFill>
                <a:srgbClr val="000000"/>
              </a:solidFill>
              <a:latin typeface="Arial"/>
              <a:ea typeface="Arial"/>
              <a:cs typeface="Arial"/>
              <a:sym typeface="Arial"/>
            </a:endParaRPr>
          </a:p>
        </p:txBody>
      </p:sp>
      <p:cxnSp>
        <p:nvCxnSpPr>
          <p:cNvPr id="21" name="Straight Arrow Connector 20">
            <a:extLst>
              <a:ext uri="{FF2B5EF4-FFF2-40B4-BE49-F238E27FC236}">
                <a16:creationId xmlns:a16="http://schemas.microsoft.com/office/drawing/2014/main" id="{86495CF1-3733-A0F1-FB17-8BA330298A4C}"/>
              </a:ext>
            </a:extLst>
          </p:cNvPr>
          <p:cNvCxnSpPr/>
          <p:nvPr/>
        </p:nvCxnSpPr>
        <p:spPr>
          <a:xfrm>
            <a:off x="3390817" y="4510007"/>
            <a:ext cx="3770598"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Google Shape;1109;p26">
            <a:extLst>
              <a:ext uri="{FF2B5EF4-FFF2-40B4-BE49-F238E27FC236}">
                <a16:creationId xmlns:a16="http://schemas.microsoft.com/office/drawing/2014/main" id="{4C8B0EB4-5DED-FB9E-66A8-935E05987F4A}"/>
              </a:ext>
            </a:extLst>
          </p:cNvPr>
          <p:cNvSpPr txBox="1"/>
          <p:nvPr/>
        </p:nvSpPr>
        <p:spPr>
          <a:xfrm>
            <a:off x="3010038" y="4591405"/>
            <a:ext cx="984300" cy="1778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err="1">
                <a:solidFill>
                  <a:schemeClr val="dk1"/>
                </a:solidFill>
              </a:rPr>
              <a:t>Eenvoudig</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24" name="Google Shape;1109;p26">
            <a:extLst>
              <a:ext uri="{FF2B5EF4-FFF2-40B4-BE49-F238E27FC236}">
                <a16:creationId xmlns:a16="http://schemas.microsoft.com/office/drawing/2014/main" id="{217A6ADB-2426-C03F-337A-B5E0C948662B}"/>
              </a:ext>
            </a:extLst>
          </p:cNvPr>
          <p:cNvSpPr txBox="1"/>
          <p:nvPr/>
        </p:nvSpPr>
        <p:spPr>
          <a:xfrm>
            <a:off x="6587500" y="4627285"/>
            <a:ext cx="984300" cy="1778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Complex</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25" name="Rectangle 24">
            <a:extLst>
              <a:ext uri="{FF2B5EF4-FFF2-40B4-BE49-F238E27FC236}">
                <a16:creationId xmlns:a16="http://schemas.microsoft.com/office/drawing/2014/main" id="{34BAE1FD-E865-71D7-42CA-00D87F67A60C}"/>
              </a:ext>
            </a:extLst>
          </p:cNvPr>
          <p:cNvSpPr/>
          <p:nvPr/>
        </p:nvSpPr>
        <p:spPr>
          <a:xfrm>
            <a:off x="6836448" y="1777964"/>
            <a:ext cx="1946055" cy="1020684"/>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spTree>
    <p:extLst>
      <p:ext uri="{BB962C8B-B14F-4D97-AF65-F5344CB8AC3E}">
        <p14:creationId xmlns:p14="http://schemas.microsoft.com/office/powerpoint/2010/main" val="150565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73" name="Google Shape;273;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5b5f091d7c_0_9"/>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3200" b="1">
                <a:solidFill>
                  <a:srgbClr val="030000"/>
                </a:solidFill>
                <a:latin typeface="Arial"/>
              </a:rPr>
              <a:t>Deel van </a:t>
            </a:r>
            <a:r>
              <a:rPr lang="en-GB" sz="3200" b="1" err="1">
                <a:solidFill>
                  <a:srgbClr val="030000"/>
                </a:solidFill>
                <a:latin typeface="Arial"/>
              </a:rPr>
              <a:t>een</a:t>
            </a:r>
            <a:r>
              <a:rPr lang="en-GB" sz="3200" b="1">
                <a:solidFill>
                  <a:srgbClr val="030000"/>
                </a:solidFill>
                <a:latin typeface="Arial"/>
              </a:rPr>
              <a:t> </a:t>
            </a:r>
            <a:r>
              <a:rPr lang="en-GB" sz="3200" b="1" err="1">
                <a:solidFill>
                  <a:srgbClr val="030000"/>
                </a:solidFill>
                <a:latin typeface="Arial"/>
              </a:rPr>
              <a:t>groter</a:t>
            </a:r>
            <a:r>
              <a:rPr lang="en-GB" sz="3200" b="1">
                <a:solidFill>
                  <a:srgbClr val="030000"/>
                </a:solidFill>
                <a:latin typeface="Arial"/>
              </a:rPr>
              <a:t> project</a:t>
            </a:r>
            <a:endParaRPr lang="en-US" sz="3200" b="1">
              <a:solidFill>
                <a:srgbClr val="030000"/>
              </a:solidFill>
              <a:latin typeface="Arial"/>
              <a:cs typeface="Arial"/>
            </a:endParaRPr>
          </a:p>
        </p:txBody>
      </p:sp>
      <p:pic>
        <p:nvPicPr>
          <p:cNvPr id="1088" name="Google Shape;1088;g25b5f091d7c_0_9"/>
          <p:cNvPicPr preferRelativeResize="0"/>
          <p:nvPr/>
        </p:nvPicPr>
        <p:blipFill>
          <a:blip r:embed="rId3">
            <a:alphaModFix/>
          </a:blip>
          <a:stretch>
            <a:fillRect/>
          </a:stretch>
        </p:blipFill>
        <p:spPr>
          <a:xfrm>
            <a:off x="2878488" y="1591673"/>
            <a:ext cx="2562225" cy="2857500"/>
          </a:xfrm>
          <a:prstGeom prst="rect">
            <a:avLst/>
          </a:prstGeom>
          <a:noFill/>
          <a:ln>
            <a:noFill/>
          </a:ln>
        </p:spPr>
      </p:pic>
      <p:sp>
        <p:nvSpPr>
          <p:cNvPr id="1089" name="Google Shape;1089;g25b5f091d7c_0_9"/>
          <p:cNvSpPr txBox="1"/>
          <p:nvPr/>
        </p:nvSpPr>
        <p:spPr>
          <a:xfrm>
            <a:off x="4091947" y="4357464"/>
            <a:ext cx="2352525" cy="641400"/>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800">
                <a:latin typeface="Proxima Nova"/>
                <a:ea typeface="Proxima Nova"/>
                <a:cs typeface="Proxima Nova"/>
                <a:sym typeface="Proxima Nova"/>
              </a:rPr>
              <a:t>OSLO </a:t>
            </a:r>
            <a:r>
              <a:rPr lang="en-GB" sz="1800" err="1">
                <a:latin typeface="Proxima Nova"/>
                <a:ea typeface="Proxima Nova"/>
                <a:cs typeface="Proxima Nova"/>
                <a:sym typeface="Proxima Nova"/>
              </a:rPr>
              <a:t>Schuldbeheer</a:t>
            </a:r>
            <a:endParaRPr sz="1800" err="1">
              <a:latin typeface="Proxima Nova"/>
              <a:ea typeface="Proxima Nova"/>
              <a:cs typeface="Proxima Nova"/>
              <a:sym typeface="Proxima Nova"/>
            </a:endParaRPr>
          </a:p>
        </p:txBody>
      </p:sp>
      <p:sp>
        <p:nvSpPr>
          <p:cNvPr id="1090" name="Google Shape;1090;g25b5f091d7c_0_9"/>
          <p:cNvSpPr txBox="1"/>
          <p:nvPr/>
        </p:nvSpPr>
        <p:spPr>
          <a:xfrm>
            <a:off x="2284098" y="1145711"/>
            <a:ext cx="3742599" cy="479417"/>
          </a:xfrm>
          <a:prstGeom prst="rect">
            <a:avLst/>
          </a:prstGeom>
          <a:noFill/>
          <a:ln>
            <a:noFill/>
          </a:ln>
        </p:spPr>
        <p:txBody>
          <a:bodyPr spcFirstLastPara="1" wrap="square" lIns="91425" tIns="91425" rIns="91425" bIns="9142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650" b="1" err="1">
                <a:latin typeface="Proxima Nova"/>
                <a:sym typeface="Proxima Nova"/>
              </a:rPr>
              <a:t>Gemeente</a:t>
            </a:r>
            <a:r>
              <a:rPr lang="en-GB" sz="1650" b="1">
                <a:latin typeface="Proxima Nova"/>
                <a:sym typeface="Proxima Nova"/>
              </a:rPr>
              <a:t> </a:t>
            </a:r>
            <a:r>
              <a:rPr lang="en-GB" sz="1650" b="1" err="1">
                <a:latin typeface="Proxima Nova"/>
                <a:sym typeface="Proxima Nova"/>
              </a:rPr>
              <a:t>zonder</a:t>
            </a:r>
            <a:r>
              <a:rPr lang="en-GB" sz="1650" b="1">
                <a:latin typeface="Proxima Nova"/>
                <a:sym typeface="Proxima Nova"/>
              </a:rPr>
              <a:t> </a:t>
            </a:r>
            <a:r>
              <a:rPr lang="en-GB" sz="1650" b="1" err="1">
                <a:latin typeface="Proxima Nova"/>
                <a:sym typeface="Proxima Nova"/>
              </a:rPr>
              <a:t>Gemeentehuis</a:t>
            </a:r>
            <a:r>
              <a:rPr lang="en-GB" sz="1650" b="1">
                <a:latin typeface="Proxima Nova"/>
                <a:sym typeface="Proxima Nova"/>
              </a:rPr>
              <a:t>: </a:t>
            </a:r>
            <a:r>
              <a:rPr lang="en-GB" sz="1650" b="1" err="1">
                <a:latin typeface="Proxima Nova"/>
                <a:sym typeface="Proxima Nova"/>
              </a:rPr>
              <a:t>Eenheid</a:t>
            </a:r>
            <a:r>
              <a:rPr lang="en-GB" sz="1650" b="1">
                <a:latin typeface="Proxima Nova"/>
                <a:sym typeface="Proxima Nova"/>
              </a:rPr>
              <a:t> van </a:t>
            </a:r>
            <a:r>
              <a:rPr lang="en-GB" sz="1650" b="1" err="1">
                <a:latin typeface="Proxima Nova"/>
                <a:sym typeface="Proxima Nova"/>
              </a:rPr>
              <a:t>schuld</a:t>
            </a:r>
            <a:endParaRPr lang="en-US" err="1"/>
          </a:p>
        </p:txBody>
      </p:sp>
    </p:spTree>
    <p:extLst>
      <p:ext uri="{BB962C8B-B14F-4D97-AF65-F5344CB8AC3E}">
        <p14:creationId xmlns:p14="http://schemas.microsoft.com/office/powerpoint/2010/main" val="100334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33CD-73FC-091E-CE22-FA4A826C2FD2}"/>
              </a:ext>
            </a:extLst>
          </p:cNvPr>
          <p:cNvSpPr>
            <a:spLocks noGrp="1"/>
          </p:cNvSpPr>
          <p:nvPr>
            <p:ph type="title"/>
          </p:nvPr>
        </p:nvSpPr>
        <p:spPr>
          <a:xfrm>
            <a:off x="457800" y="348316"/>
            <a:ext cx="7416000" cy="837000"/>
          </a:xfrm>
        </p:spPr>
        <p:txBody>
          <a:bodyPr/>
          <a:lstStyle/>
          <a:p>
            <a:r>
              <a:rPr lang="en-US" sz="3200" b="1" kern="1200" err="1">
                <a:solidFill>
                  <a:srgbClr val="030000"/>
                </a:solidFill>
                <a:latin typeface="Arial"/>
                <a:ea typeface="+mn-ea"/>
                <a:cs typeface="Arial"/>
              </a:rPr>
              <a:t>Eenheid</a:t>
            </a:r>
            <a:r>
              <a:rPr lang="en-US" sz="3200" b="1" kern="1200">
                <a:solidFill>
                  <a:srgbClr val="030000"/>
                </a:solidFill>
                <a:latin typeface="Arial"/>
                <a:ea typeface="+mn-ea"/>
                <a:cs typeface="Arial"/>
              </a:rPr>
              <a:t> van </a:t>
            </a:r>
            <a:r>
              <a:rPr lang="en-US" sz="3200" b="1" kern="1200" err="1">
                <a:solidFill>
                  <a:srgbClr val="030000"/>
                </a:solidFill>
                <a:latin typeface="Arial"/>
                <a:ea typeface="+mn-ea"/>
                <a:cs typeface="Arial"/>
              </a:rPr>
              <a:t>schuld</a:t>
            </a:r>
            <a:endParaRPr lang="en-US" sz="3200" b="1" kern="1200">
              <a:solidFill>
                <a:srgbClr val="030000"/>
              </a:solidFill>
              <a:latin typeface="Arial"/>
              <a:ea typeface="+mn-ea"/>
              <a:cs typeface="Arial"/>
            </a:endParaRPr>
          </a:p>
        </p:txBody>
      </p:sp>
      <p:sp>
        <p:nvSpPr>
          <p:cNvPr id="3" name="Text Placeholder 2">
            <a:extLst>
              <a:ext uri="{FF2B5EF4-FFF2-40B4-BE49-F238E27FC236}">
                <a16:creationId xmlns:a16="http://schemas.microsoft.com/office/drawing/2014/main" id="{4D31E78B-75FD-6210-105C-F38FFD36DE28}"/>
              </a:ext>
            </a:extLst>
          </p:cNvPr>
          <p:cNvSpPr>
            <a:spLocks noGrp="1"/>
          </p:cNvSpPr>
          <p:nvPr>
            <p:ph type="body" idx="1"/>
          </p:nvPr>
        </p:nvSpPr>
        <p:spPr>
          <a:xfrm>
            <a:off x="1729971" y="1491201"/>
            <a:ext cx="6897516" cy="2754000"/>
          </a:xfrm>
        </p:spPr>
        <p:txBody>
          <a:bodyPr/>
          <a:lstStyle/>
          <a:p>
            <a:pPr marL="102870" indent="0">
              <a:buNone/>
            </a:pPr>
            <a:r>
              <a:rPr lang="en-US" sz="1400">
                <a:latin typeface="Arial"/>
                <a:cs typeface="Arial"/>
                <a:sym typeface="Arial"/>
              </a:rPr>
              <a:t>In </a:t>
            </a:r>
            <a:r>
              <a:rPr lang="en-US" sz="1400" err="1">
                <a:latin typeface="Arial"/>
                <a:cs typeface="Arial"/>
                <a:sym typeface="Arial"/>
              </a:rPr>
              <a:t>kaart</a:t>
            </a:r>
            <a:r>
              <a:rPr lang="en-US" sz="1400">
                <a:latin typeface="Arial"/>
                <a:cs typeface="Arial"/>
                <a:sym typeface="Arial"/>
              </a:rPr>
              <a:t> </a:t>
            </a:r>
            <a:r>
              <a:rPr lang="en-US" sz="1400" err="1">
                <a:latin typeface="Arial"/>
                <a:cs typeface="Arial"/>
                <a:sym typeface="Arial"/>
              </a:rPr>
              <a:t>brengen</a:t>
            </a:r>
            <a:r>
              <a:rPr lang="en-US" sz="1400">
                <a:latin typeface="Arial"/>
                <a:cs typeface="Arial"/>
                <a:sym typeface="Arial"/>
              </a:rPr>
              <a:t> van het </a:t>
            </a:r>
            <a:r>
              <a:rPr lang="en-US" sz="1400"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schuldoverzicht</a:t>
            </a:r>
            <a:r>
              <a:rPr lang="en-US" sz="1400" b="1">
                <a:latin typeface="Arial"/>
                <a:cs typeface="Arial"/>
                <a:sym typeface="Arial"/>
              </a:rPr>
              <a:t> van </a:t>
            </a:r>
            <a:r>
              <a:rPr lang="en-US" sz="1400" b="1" err="1">
                <a:latin typeface="Arial"/>
                <a:cs typeface="Arial"/>
                <a:sym typeface="Arial"/>
              </a:rPr>
              <a:t>openstaande</a:t>
            </a:r>
            <a:r>
              <a:rPr lang="en-US" sz="1400">
                <a:latin typeface="Arial"/>
                <a:cs typeface="Arial"/>
                <a:sym typeface="Arial"/>
              </a:rPr>
              <a:t> </a:t>
            </a:r>
            <a:r>
              <a:rPr lang="en-US" sz="1400" b="1" err="1">
                <a:latin typeface="Arial"/>
                <a:cs typeface="Arial"/>
                <a:sym typeface="Arial"/>
              </a:rPr>
              <a:t>bedragen</a:t>
            </a:r>
            <a:r>
              <a:rPr lang="en-US" sz="1400" b="1">
                <a:latin typeface="Arial"/>
                <a:cs typeface="Arial"/>
                <a:sym typeface="Arial"/>
              </a:rPr>
              <a:t> per </a:t>
            </a:r>
            <a:r>
              <a:rPr lang="en-US" sz="1400" b="1" err="1">
                <a:latin typeface="Arial"/>
                <a:cs typeface="Arial"/>
                <a:sym typeface="Arial"/>
              </a:rPr>
              <a:t>schuldenaar</a:t>
            </a:r>
            <a:endParaRPr lang="en-US" sz="1400" b="1" err="1">
              <a:latin typeface="Arial"/>
              <a:cs typeface="Arial"/>
            </a:endParaRPr>
          </a:p>
          <a:p>
            <a:pPr marL="102870" indent="0">
              <a:buNone/>
            </a:pPr>
            <a:endParaRPr lang="en-US" sz="1400">
              <a:latin typeface="Arial"/>
              <a:cs typeface="Arial"/>
              <a:sym typeface="Arial"/>
            </a:endParaRPr>
          </a:p>
          <a:p>
            <a:pPr marL="102870" indent="0">
              <a:buNone/>
            </a:pPr>
            <a:endParaRPr lang="en-US" sz="1400">
              <a:latin typeface="Arial"/>
              <a:cs typeface="Arial"/>
              <a:sym typeface="Arial"/>
            </a:endParaRPr>
          </a:p>
          <a:p>
            <a:pPr marL="102870" indent="0">
              <a:buNone/>
            </a:pPr>
            <a:r>
              <a:rPr lang="en-US" sz="1400" err="1">
                <a:latin typeface="Arial"/>
                <a:cs typeface="Arial"/>
                <a:sym typeface="Arial"/>
              </a:rPr>
              <a:t>Bundelen</a:t>
            </a:r>
            <a:r>
              <a:rPr lang="en-US" sz="1400">
                <a:latin typeface="Arial"/>
                <a:cs typeface="Arial"/>
                <a:sym typeface="Arial"/>
              </a:rPr>
              <a:t> van </a:t>
            </a:r>
            <a:r>
              <a:rPr lang="en-US" sz="1400" err="1">
                <a:latin typeface="Arial"/>
                <a:cs typeface="Arial"/>
                <a:sym typeface="Arial"/>
              </a:rPr>
              <a:t>schuldvorderingen</a:t>
            </a:r>
            <a:r>
              <a:rPr lang="en-US" sz="1400">
                <a:latin typeface="Arial"/>
                <a:cs typeface="Arial"/>
                <a:sym typeface="Arial"/>
              </a:rPr>
              <a:t> </a:t>
            </a:r>
            <a:r>
              <a:rPr lang="en-US" sz="1400" err="1">
                <a:latin typeface="Arial"/>
                <a:cs typeface="Arial"/>
                <a:sym typeface="Arial"/>
              </a:rPr>
              <a:t>bij</a:t>
            </a:r>
            <a:r>
              <a:rPr lang="en-US" sz="1400">
                <a:latin typeface="Arial"/>
                <a:cs typeface="Arial"/>
                <a:sym typeface="Arial"/>
              </a:rPr>
              <a:t> </a:t>
            </a:r>
            <a:r>
              <a:rPr lang="en-US" sz="1400" err="1">
                <a:latin typeface="Arial"/>
                <a:cs typeface="Arial"/>
                <a:sym typeface="Arial"/>
              </a:rPr>
              <a:t>verschillende</a:t>
            </a:r>
            <a:r>
              <a:rPr lang="en-US" sz="1400">
                <a:latin typeface="Arial"/>
                <a:cs typeface="Arial"/>
                <a:sym typeface="Arial"/>
              </a:rPr>
              <a:t> </a:t>
            </a:r>
            <a:r>
              <a:rPr lang="en-US" sz="1400" err="1">
                <a:latin typeface="Arial"/>
                <a:cs typeface="Arial"/>
                <a:sym typeface="Arial"/>
              </a:rPr>
              <a:t>stadsdiensten</a:t>
            </a:r>
            <a:r>
              <a:rPr lang="en-US" sz="1400">
                <a:latin typeface="Arial"/>
                <a:cs typeface="Arial"/>
                <a:sym typeface="Arial"/>
              </a:rPr>
              <a:t> in</a:t>
            </a:r>
            <a:r>
              <a:rPr lang="en-US" sz="1400" b="1">
                <a:latin typeface="Arial"/>
                <a:cs typeface="Arial"/>
                <a:sym typeface="Arial"/>
              </a:rPr>
              <a:t> </a:t>
            </a:r>
            <a:r>
              <a:rPr lang="en-US" sz="1400" b="1" err="1">
                <a:latin typeface="Arial"/>
                <a:cs typeface="Arial"/>
                <a:sym typeface="Arial"/>
              </a:rPr>
              <a:t>één</a:t>
            </a:r>
            <a:r>
              <a:rPr lang="en-US" sz="1400" b="1">
                <a:latin typeface="Arial"/>
                <a:cs typeface="Arial"/>
                <a:sym typeface="Arial"/>
              </a:rPr>
              <a:t> </a:t>
            </a:r>
            <a:r>
              <a:rPr lang="en-US" sz="1400" b="1" err="1">
                <a:latin typeface="Arial"/>
                <a:cs typeface="Arial"/>
                <a:sym typeface="Arial"/>
              </a:rPr>
              <a:t>globaal</a:t>
            </a:r>
            <a:r>
              <a:rPr lang="en-US" sz="1400" b="1">
                <a:latin typeface="Arial"/>
                <a:cs typeface="Arial"/>
                <a:sym typeface="Arial"/>
              </a:rPr>
              <a:t> </a:t>
            </a:r>
            <a:r>
              <a:rPr lang="en-US" sz="1400" b="1" err="1">
                <a:latin typeface="Arial"/>
                <a:cs typeface="Arial"/>
                <a:sym typeface="Arial"/>
              </a:rPr>
              <a:t>EvS</a:t>
            </a:r>
            <a:r>
              <a:rPr lang="en-US" sz="1400" b="1">
                <a:latin typeface="Arial"/>
                <a:cs typeface="Arial"/>
                <a:sym typeface="Arial"/>
              </a:rPr>
              <a:t>-dossier per </a:t>
            </a:r>
            <a:r>
              <a:rPr lang="en-US" sz="1400" b="1" err="1">
                <a:latin typeface="Arial"/>
                <a:cs typeface="Arial"/>
                <a:sym typeface="Arial"/>
              </a:rPr>
              <a:t>schuldenaar</a:t>
            </a:r>
            <a:endParaRPr lang="en-US" sz="1400" err="1">
              <a:latin typeface="Arial"/>
              <a:cs typeface="Arial"/>
            </a:endParaRPr>
          </a:p>
          <a:p>
            <a:pPr marL="102870" indent="0">
              <a:buNone/>
            </a:pPr>
            <a:endParaRPr lang="en-US" sz="1400">
              <a:latin typeface="Arial"/>
              <a:cs typeface="Arial"/>
              <a:sym typeface="Arial"/>
            </a:endParaRPr>
          </a:p>
          <a:p>
            <a:pPr marL="102870" indent="0">
              <a:buNone/>
            </a:pPr>
            <a:endParaRPr lang="en-US" sz="1400">
              <a:latin typeface="Arial"/>
              <a:cs typeface="Arial"/>
              <a:sym typeface="Arial"/>
            </a:endParaRPr>
          </a:p>
          <a:p>
            <a:pPr marL="388620" indent="-285750">
              <a:buFont typeface="Wingdings"/>
              <a:buChar char="ü"/>
            </a:pPr>
            <a:r>
              <a:rPr lang="en-US" sz="1400" err="1">
                <a:latin typeface="Arial"/>
                <a:cs typeface="Arial"/>
                <a:sym typeface="Arial"/>
              </a:rPr>
              <a:t>Vermijden</a:t>
            </a:r>
            <a:r>
              <a:rPr lang="en-US" sz="1400">
                <a:latin typeface="Arial"/>
                <a:cs typeface="Arial"/>
                <a:sym typeface="Arial"/>
              </a:rPr>
              <a:t> van extra </a:t>
            </a:r>
            <a:r>
              <a:rPr lang="en-US" sz="1400" err="1">
                <a:latin typeface="Arial"/>
                <a:cs typeface="Arial"/>
                <a:sym typeface="Arial"/>
              </a:rPr>
              <a:t>kosten</a:t>
            </a:r>
            <a:endParaRPr lang="en-US" sz="1400" err="1">
              <a:latin typeface="Arial"/>
              <a:cs typeface="Arial"/>
            </a:endParaRPr>
          </a:p>
          <a:p>
            <a:pPr marL="388620" indent="-285750">
              <a:buFont typeface="Wingdings"/>
              <a:buChar char="ü"/>
            </a:pPr>
            <a:r>
              <a:rPr lang="en-US" sz="1400" err="1">
                <a:latin typeface="Arial"/>
                <a:cs typeface="Arial"/>
                <a:sym typeface="Arial"/>
              </a:rPr>
              <a:t>Opstellen</a:t>
            </a:r>
            <a:r>
              <a:rPr lang="en-US" sz="1400">
                <a:latin typeface="Arial"/>
                <a:cs typeface="Arial"/>
                <a:sym typeface="Arial"/>
              </a:rPr>
              <a:t> van </a:t>
            </a:r>
            <a:r>
              <a:rPr lang="en-US" sz="1400" err="1">
                <a:latin typeface="Arial"/>
                <a:cs typeface="Arial"/>
                <a:sym typeface="Arial"/>
              </a:rPr>
              <a:t>een</a:t>
            </a:r>
            <a:r>
              <a:rPr lang="en-US" sz="1400">
                <a:latin typeface="Arial"/>
                <a:cs typeface="Arial"/>
                <a:sym typeface="Arial"/>
              </a:rPr>
              <a:t> </a:t>
            </a:r>
            <a:r>
              <a:rPr lang="en-US" sz="1400" err="1">
                <a:latin typeface="Arial"/>
                <a:cs typeface="Arial"/>
                <a:sym typeface="Arial"/>
              </a:rPr>
              <a:t>haalbaar</a:t>
            </a:r>
            <a:r>
              <a:rPr lang="en-US" sz="1400">
                <a:latin typeface="Arial"/>
                <a:cs typeface="Arial"/>
                <a:sym typeface="Arial"/>
              </a:rPr>
              <a:t> </a:t>
            </a:r>
            <a:r>
              <a:rPr lang="en-US" sz="1400" err="1">
                <a:latin typeface="Arial"/>
                <a:cs typeface="Arial"/>
                <a:sym typeface="Arial"/>
              </a:rPr>
              <a:t>afbetalingsplan</a:t>
            </a:r>
            <a:endParaRPr lang="en-US" sz="1400" err="1">
              <a:latin typeface="Arial"/>
              <a:cs typeface="Arial"/>
            </a:endParaRPr>
          </a:p>
        </p:txBody>
      </p:sp>
      <p:pic>
        <p:nvPicPr>
          <p:cNvPr id="4" name="Graphic 3" descr="Map with pin with solid fill">
            <a:extLst>
              <a:ext uri="{FF2B5EF4-FFF2-40B4-BE49-F238E27FC236}">
                <a16:creationId xmlns:a16="http://schemas.microsoft.com/office/drawing/2014/main" id="{08BE9DB1-EFF8-2433-4155-319E650C9A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691" y="1370816"/>
            <a:ext cx="671709" cy="687367"/>
          </a:xfrm>
          <a:prstGeom prst="rect">
            <a:avLst/>
          </a:prstGeom>
        </p:spPr>
      </p:pic>
      <p:pic>
        <p:nvPicPr>
          <p:cNvPr id="5" name="Graphic 4" descr="Bullseye with solid fill">
            <a:extLst>
              <a:ext uri="{FF2B5EF4-FFF2-40B4-BE49-F238E27FC236}">
                <a16:creationId xmlns:a16="http://schemas.microsoft.com/office/drawing/2014/main" id="{6E95FCBD-5B23-D7A0-6E1A-484268EC19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691" y="3296693"/>
            <a:ext cx="671709" cy="663881"/>
          </a:xfrm>
          <a:prstGeom prst="rect">
            <a:avLst/>
          </a:prstGeom>
        </p:spPr>
      </p:pic>
      <p:pic>
        <p:nvPicPr>
          <p:cNvPr id="6" name="Graphic 5" descr="Paper with solid fill">
            <a:extLst>
              <a:ext uri="{FF2B5EF4-FFF2-40B4-BE49-F238E27FC236}">
                <a16:creationId xmlns:a16="http://schemas.microsoft.com/office/drawing/2014/main" id="{357748DE-6045-2869-2203-BC38F1A73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690" y="2333755"/>
            <a:ext cx="671709" cy="687366"/>
          </a:xfrm>
          <a:prstGeom prst="rect">
            <a:avLst/>
          </a:prstGeom>
        </p:spPr>
      </p:pic>
    </p:spTree>
    <p:extLst>
      <p:ext uri="{BB962C8B-B14F-4D97-AF65-F5344CB8AC3E}">
        <p14:creationId xmlns:p14="http://schemas.microsoft.com/office/powerpoint/2010/main" val="255361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B9857-08A0-E611-04D9-5F15E676DC85}"/>
              </a:ext>
            </a:extLst>
          </p:cNvPr>
          <p:cNvSpPr>
            <a:spLocks noGrp="1"/>
          </p:cNvSpPr>
          <p:nvPr>
            <p:ph type="title"/>
          </p:nvPr>
        </p:nvSpPr>
        <p:spPr>
          <a:xfrm>
            <a:off x="1652652" y="349814"/>
            <a:ext cx="5707800" cy="857250"/>
          </a:xfrm>
        </p:spPr>
        <p:txBody>
          <a:bodyPr/>
          <a:lstStyle/>
          <a:p>
            <a:r>
              <a:rPr lang="nl-NL" sz="2400">
                <a:cs typeface="Calibri"/>
              </a:rPr>
              <a:t>Wat is EVS ? Onze werkdefinitie :</a:t>
            </a:r>
          </a:p>
        </p:txBody>
      </p:sp>
      <p:sp>
        <p:nvSpPr>
          <p:cNvPr id="7" name="Tijdelijke aanduiding voor dianummer 6">
            <a:extLst>
              <a:ext uri="{FF2B5EF4-FFF2-40B4-BE49-F238E27FC236}">
                <a16:creationId xmlns:a16="http://schemas.microsoft.com/office/drawing/2014/main" id="{BAA40C36-D80D-CF06-A8F1-86249954B79E}"/>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F12D86-93AC-45BB-B8CA-9542A3CF9355}" type="slidenum">
              <a:rPr kumimoji="0" lang="nl-BE" sz="900" b="0" i="0" u="none" strike="noStrike" kern="1200" cap="none" spc="0" normalizeH="0" baseline="0" noProof="0" smtClean="0">
                <a:ln>
                  <a:noFill/>
                </a:ln>
                <a:solidFill>
                  <a:srgbClr val="2C3F48"/>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nl-BE" sz="900" b="0" i="0" u="none" strike="noStrike" kern="1200" cap="none" spc="0" normalizeH="0" baseline="0" noProof="0">
              <a:ln>
                <a:noFill/>
              </a:ln>
              <a:solidFill>
                <a:srgbClr val="2C3F48"/>
              </a:solidFill>
              <a:effectLst/>
              <a:uLnTx/>
              <a:uFillTx/>
              <a:latin typeface="Calibri"/>
              <a:ea typeface="+mn-ea"/>
              <a:cs typeface="+mn-cs"/>
            </a:endParaRPr>
          </a:p>
        </p:txBody>
      </p:sp>
      <p:sp>
        <p:nvSpPr>
          <p:cNvPr id="13" name="Tijdelijke aanduiding voor inhoud 12">
            <a:extLst>
              <a:ext uri="{FF2B5EF4-FFF2-40B4-BE49-F238E27FC236}">
                <a16:creationId xmlns:a16="http://schemas.microsoft.com/office/drawing/2014/main" id="{A0F717E8-3F80-FF12-3C64-7DFB63C6745A}"/>
              </a:ext>
            </a:extLst>
          </p:cNvPr>
          <p:cNvSpPr>
            <a:spLocks noGrp="1"/>
          </p:cNvSpPr>
          <p:nvPr>
            <p:ph idx="1"/>
          </p:nvPr>
        </p:nvSpPr>
        <p:spPr>
          <a:xfrm>
            <a:off x="1652652" y="796138"/>
            <a:ext cx="6034581" cy="3551225"/>
          </a:xfrm>
        </p:spPr>
        <p:txBody>
          <a:bodyPr vert="horz" lIns="0" tIns="0" rIns="0" bIns="0" rtlCol="0" anchor="t">
            <a:normAutofit/>
          </a:bodyPr>
          <a:lstStyle/>
          <a:p>
            <a:pPr marL="26670" indent="-26670"/>
            <a:endParaRPr lang="nl-NL" sz="1650" b="1">
              <a:ea typeface="+mn-lt"/>
              <a:cs typeface="+mn-lt"/>
            </a:endParaRPr>
          </a:p>
          <a:p>
            <a:pPr marL="26670" indent="-26670"/>
            <a:r>
              <a:rPr lang="nl-NL" sz="1800" b="1">
                <a:ea typeface="+mn-lt"/>
                <a:cs typeface="+mn-lt"/>
              </a:rPr>
              <a:t>Een bijkomend klantgericht, proactief</a:t>
            </a:r>
            <a:r>
              <a:rPr lang="nl-NL" sz="1800" b="1" i="1">
                <a:ea typeface="+mn-lt"/>
                <a:cs typeface="+mn-lt"/>
              </a:rPr>
              <a:t> invorderingstraject</a:t>
            </a:r>
            <a:r>
              <a:rPr lang="nl-NL" sz="1800" b="1">
                <a:ea typeface="+mn-lt"/>
                <a:cs typeface="+mn-lt"/>
              </a:rPr>
              <a:t> </a:t>
            </a:r>
          </a:p>
          <a:p>
            <a:pPr marL="26670" indent="-26670"/>
            <a:r>
              <a:rPr lang="nl-NL" sz="1800" b="1" u="sng">
                <a:ea typeface="+mn-lt"/>
                <a:cs typeface="+mn-lt"/>
              </a:rPr>
              <a:t>voor</a:t>
            </a:r>
            <a:r>
              <a:rPr lang="nl-NL" sz="1800" b="1">
                <a:ea typeface="+mn-lt"/>
                <a:cs typeface="+mn-lt"/>
              </a:rPr>
              <a:t> financieel zwakkere burgers </a:t>
            </a:r>
          </a:p>
          <a:p>
            <a:pPr marL="26670" indent="-26670"/>
            <a:r>
              <a:rPr lang="nl-NL" sz="1800" b="1" u="sng">
                <a:ea typeface="+mn-lt"/>
                <a:cs typeface="+mn-lt"/>
              </a:rPr>
              <a:t>door</a:t>
            </a:r>
            <a:r>
              <a:rPr lang="nl-NL" sz="1800" b="1">
                <a:ea typeface="+mn-lt"/>
                <a:cs typeface="+mn-lt"/>
              </a:rPr>
              <a:t> het opzetten van een globaal vorderingen overzicht</a:t>
            </a:r>
          </a:p>
          <a:p>
            <a:pPr marL="26670" indent="-26670"/>
            <a:r>
              <a:rPr lang="nl-NL" sz="1800" b="1" u="sng">
                <a:ea typeface="+mn-lt"/>
                <a:cs typeface="+mn-lt"/>
              </a:rPr>
              <a:t>waarin</a:t>
            </a:r>
            <a:r>
              <a:rPr lang="nl-NL" sz="1800" b="1">
                <a:ea typeface="+mn-lt"/>
                <a:cs typeface="+mn-lt"/>
              </a:rPr>
              <a:t> de burger via één afbetalingsplan z’n schulden, zonder bijkomende kosten, kan afbouwen en opvolgen. </a:t>
            </a:r>
          </a:p>
          <a:p>
            <a:pPr marL="26670" indent="-26670"/>
            <a:endParaRPr lang="nl-NL" sz="1650" b="1">
              <a:ea typeface="+mn-lt"/>
              <a:cs typeface="+mn-lt"/>
            </a:endParaRPr>
          </a:p>
          <a:p>
            <a:pPr marL="26670" indent="-26670"/>
            <a:endParaRPr lang="nl-NL" sz="1650" b="1">
              <a:cs typeface="Calibri"/>
            </a:endParaRPr>
          </a:p>
          <a:p>
            <a:pPr marL="26670" indent="-26670">
              <a:buClr>
                <a:srgbClr val="FFFFFF"/>
              </a:buClr>
            </a:pPr>
            <a:endParaRPr lang="nl-NL">
              <a:cs typeface="Calibri"/>
            </a:endParaRPr>
          </a:p>
        </p:txBody>
      </p:sp>
      <p:pic>
        <p:nvPicPr>
          <p:cNvPr id="5" name="Afbeelding 4">
            <a:extLst>
              <a:ext uri="{FF2B5EF4-FFF2-40B4-BE49-F238E27FC236}">
                <a16:creationId xmlns:a16="http://schemas.microsoft.com/office/drawing/2014/main" id="{7106977C-9952-1A17-51BF-D2C0DECC32AF}"/>
              </a:ext>
            </a:extLst>
          </p:cNvPr>
          <p:cNvPicPr>
            <a:picLocks noChangeAspect="1"/>
          </p:cNvPicPr>
          <p:nvPr/>
        </p:nvPicPr>
        <p:blipFill>
          <a:blip r:embed="rId3"/>
          <a:stretch>
            <a:fillRect/>
          </a:stretch>
        </p:blipFill>
        <p:spPr>
          <a:xfrm>
            <a:off x="3289053" y="3602957"/>
            <a:ext cx="2298450" cy="977774"/>
          </a:xfrm>
          <a:prstGeom prst="rect">
            <a:avLst/>
          </a:prstGeom>
        </p:spPr>
      </p:pic>
    </p:spTree>
    <p:extLst>
      <p:ext uri="{BB962C8B-B14F-4D97-AF65-F5344CB8AC3E}">
        <p14:creationId xmlns:p14="http://schemas.microsoft.com/office/powerpoint/2010/main" val="1725006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b429d96f97_0_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193" name="Google Shape;193;g2b429d96f97_0_0"/>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b429d96f97_0_0"/>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b429d96f97_0_0"/>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b429d96f97_0_0"/>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b429d96f97_0_0" descr="Help Question&#10;"/>
          <p:cNvSpPr/>
          <p:nvPr/>
        </p:nvSpPr>
        <p:spPr>
          <a:xfrm>
            <a:off x="4828223" y="1684152"/>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g2b429d96f97_0_0"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0" name="Google Shape;200;g2b429d96f97_0_0"/>
          <p:cNvPicPr preferRelativeResize="0"/>
          <p:nvPr/>
        </p:nvPicPr>
        <p:blipFill rotWithShape="1">
          <a:blip r:embed="rId3">
            <a:alphaModFix/>
          </a:blip>
          <a:srcRect b="14944"/>
          <a:stretch/>
        </p:blipFill>
        <p:spPr>
          <a:xfrm>
            <a:off x="3815419" y="3661492"/>
            <a:ext cx="561829" cy="477850"/>
          </a:xfrm>
          <a:prstGeom prst="rect">
            <a:avLst/>
          </a:prstGeom>
          <a:noFill/>
          <a:ln>
            <a:noFill/>
          </a:ln>
        </p:spPr>
      </p:pic>
      <p:sp>
        <p:nvSpPr>
          <p:cNvPr id="201" name="Google Shape;201;g2b429d96f97_0_0"/>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2" name="Google Shape;202;g2b429d96f97_0_0"/>
          <p:cNvPicPr preferRelativeResize="0"/>
          <p:nvPr/>
        </p:nvPicPr>
        <p:blipFill rotWithShape="1">
          <a:blip r:embed="rId4">
            <a:alphaModFix amt="76000"/>
          </a:blip>
          <a:srcRect b="13020"/>
          <a:stretch/>
        </p:blipFill>
        <p:spPr>
          <a:xfrm>
            <a:off x="4319325" y="2645463"/>
            <a:ext cx="668850" cy="581775"/>
          </a:xfrm>
          <a:prstGeom prst="rect">
            <a:avLst/>
          </a:prstGeom>
          <a:noFill/>
          <a:ln>
            <a:noFill/>
          </a:ln>
        </p:spPr>
      </p:pic>
      <p:sp>
        <p:nvSpPr>
          <p:cNvPr id="203" name="Google Shape;203;g2b429d96f97_0_0"/>
          <p:cNvSpPr txBox="1"/>
          <p:nvPr/>
        </p:nvSpPr>
        <p:spPr>
          <a:xfrm>
            <a:off x="1220058" y="1416333"/>
            <a:ext cx="26292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err="1">
                <a:solidFill>
                  <a:schemeClr val="dk2"/>
                </a:solidFill>
                <a:latin typeface="Proxima Nova"/>
                <a:ea typeface="Proxima Nova"/>
                <a:cs typeface="Proxima Nova"/>
                <a:sym typeface="Proxima Nova"/>
              </a:rPr>
              <a:t>Afwisseling</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tussen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toelichtingen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en</a:t>
            </a:r>
            <a:r>
              <a:rPr lang="en-GB" sz="1800" b="0" i="0" u="none" strike="noStrike" cap="none">
                <a:solidFill>
                  <a:schemeClr val="dk2"/>
                </a:solidFill>
                <a:latin typeface="Proxima Nova"/>
                <a:ea typeface="Proxima Nova"/>
                <a:cs typeface="Proxima Nova"/>
                <a:sym typeface="Proxima Nova"/>
              </a:rPr>
              <a:t> </a:t>
            </a:r>
            <a:r>
              <a:rPr lang="en-GB" sz="1800" b="0" i="0" u="none" strike="noStrike" cap="none" err="1">
                <a:solidFill>
                  <a:schemeClr val="dk2"/>
                </a:solidFill>
                <a:latin typeface="Proxima Nova"/>
                <a:ea typeface="Proxima Nova"/>
                <a:cs typeface="Proxima Nova"/>
                <a:sym typeface="Proxima Nova"/>
              </a:rPr>
              <a:t>besprekingen</a:t>
            </a:r>
            <a:r>
              <a:rPr lang="en-GB" sz="1800" b="0" i="0" u="none" strike="noStrike" cap="none">
                <a:solidFill>
                  <a:schemeClr val="dk2"/>
                </a:solidFill>
                <a:latin typeface="Proxima Nova"/>
                <a:ea typeface="Proxima Nova"/>
                <a:cs typeface="Proxima Nova"/>
                <a:sym typeface="Proxima Nova"/>
              </a:rPr>
              <a:t> in </a:t>
            </a:r>
            <a:r>
              <a:rPr lang="en-GB" sz="1800" b="0" i="0" u="none" strike="noStrike" cap="none" err="1">
                <a:solidFill>
                  <a:schemeClr val="dk2"/>
                </a:solidFill>
                <a:latin typeface="Proxima Nova"/>
                <a:ea typeface="Proxima Nova"/>
                <a:cs typeface="Proxima Nova"/>
                <a:sym typeface="Proxima Nova"/>
              </a:rPr>
              <a:t>groep</a:t>
            </a:r>
            <a:endParaRPr lang="en-US" sz="1800" b="0" i="0" u="none" strike="noStrike" cap="none" err="1">
              <a:solidFill>
                <a:schemeClr val="dk2"/>
              </a:solidFill>
              <a:latin typeface="Proxima Nova"/>
              <a:ea typeface="Proxima Nova"/>
              <a:cs typeface="Proxima Nova"/>
            </a:endParaRPr>
          </a:p>
        </p:txBody>
      </p:sp>
      <p:sp>
        <p:nvSpPr>
          <p:cNvPr id="204" name="Google Shape;204;g2b429d96f97_0_0"/>
          <p:cNvSpPr txBox="1"/>
          <p:nvPr/>
        </p:nvSpPr>
        <p:spPr>
          <a:xfrm>
            <a:off x="5398550" y="1555800"/>
            <a:ext cx="2629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Proxima Nova"/>
                <a:ea typeface="Proxima Nova"/>
                <a:cs typeface="Proxima Nova"/>
                <a:sym typeface="Proxima Nova"/>
              </a:rPr>
              <a:t>Interactie en feedback wordt aangemoedigd!</a:t>
            </a:r>
            <a:endParaRPr sz="1800" b="0" i="0" u="none" strike="noStrike" cap="none">
              <a:solidFill>
                <a:schemeClr val="lt1"/>
              </a:solidFill>
              <a:latin typeface="Proxima Nova"/>
              <a:ea typeface="Proxima Nova"/>
              <a:cs typeface="Proxima Nova"/>
              <a:sym typeface="Proxima Nova"/>
            </a:endParaRPr>
          </a:p>
        </p:txBody>
      </p:sp>
      <p:sp>
        <p:nvSpPr>
          <p:cNvPr id="205" name="Google Shape;205;g2b429d96f97_0_0"/>
          <p:cNvSpPr txBox="1"/>
          <p:nvPr/>
        </p:nvSpPr>
        <p:spPr>
          <a:xfrm>
            <a:off x="5461975" y="3113500"/>
            <a:ext cx="26292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Proxima Nova"/>
                <a:ea typeface="Proxima Nova"/>
                <a:cs typeface="Proxima Nova"/>
                <a:sym typeface="Proxima Nova"/>
              </a:rPr>
              <a:t>Respecteer elkaars input: laat elkaar uitspreken en geef iedereen de kans om aan het woord te komen</a:t>
            </a:r>
            <a:endParaRPr sz="1800" b="0" i="0" u="none" strike="noStrike" cap="none">
              <a:solidFill>
                <a:schemeClr val="dk2"/>
              </a:solidFill>
              <a:latin typeface="Proxima Nova"/>
              <a:ea typeface="Proxima Nova"/>
              <a:cs typeface="Proxima Nova"/>
              <a:sym typeface="Proxima Nova"/>
            </a:endParaRPr>
          </a:p>
        </p:txBody>
      </p:sp>
      <p:sp>
        <p:nvSpPr>
          <p:cNvPr id="206" name="Google Shape;206;g2b429d96f97_0_0"/>
          <p:cNvSpPr txBox="1"/>
          <p:nvPr/>
        </p:nvSpPr>
        <p:spPr>
          <a:xfrm>
            <a:off x="1216275" y="3251950"/>
            <a:ext cx="2629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lt1"/>
                </a:solidFill>
                <a:latin typeface="Proxima Nova"/>
                <a:ea typeface="Proxima Nova"/>
                <a:cs typeface="Proxima Nova"/>
                <a:sym typeface="Proxima Nova"/>
              </a:rPr>
              <a:t>Steek je hand </a:t>
            </a:r>
            <a:r>
              <a:rPr lang="en-GB" sz="1800" b="0" i="0" u="none" strike="noStrike" cap="none" err="1">
                <a:solidFill>
                  <a:schemeClr val="lt1"/>
                </a:solidFill>
                <a:latin typeface="Proxima Nova"/>
                <a:ea typeface="Proxima Nova"/>
                <a:cs typeface="Proxima Nova"/>
                <a:sym typeface="Proxima Nova"/>
              </a:rPr>
              <a:t>gerust</a:t>
            </a:r>
            <a:r>
              <a:rPr lang="en-GB" sz="1800" b="0" i="0" u="none" strike="noStrike" cap="none">
                <a:solidFill>
                  <a:schemeClr val="lt1"/>
                </a:solidFill>
                <a:latin typeface="Proxima Nova"/>
                <a:ea typeface="Proxima Nova"/>
                <a:cs typeface="Proxima Nova"/>
                <a:sym typeface="Proxima Nova"/>
              </a:rPr>
              <a:t> op </a:t>
            </a:r>
            <a:r>
              <a:rPr lang="en-GB" sz="1800" b="0" i="0" u="none" strike="noStrike" cap="none" err="1">
                <a:solidFill>
                  <a:schemeClr val="lt1"/>
                </a:solidFill>
                <a:latin typeface="Proxima Nova"/>
                <a:ea typeface="Proxima Nova"/>
                <a:cs typeface="Proxima Nova"/>
                <a:sym typeface="Proxima Nova"/>
              </a:rPr>
              <a:t>indien</a:t>
            </a:r>
            <a:r>
              <a:rPr lang="en-GB" sz="1800" b="0" i="0" u="none" strike="noStrike" cap="none">
                <a:solidFill>
                  <a:schemeClr val="lt1"/>
                </a:solidFill>
                <a:latin typeface="Proxima Nova"/>
                <a:ea typeface="Proxima Nova"/>
                <a:cs typeface="Proxima Nova"/>
                <a:sym typeface="Proxima Nova"/>
              </a:rPr>
              <a:t> je </a:t>
            </a:r>
            <a:r>
              <a:rPr lang="en-GB" sz="1800" b="0" i="0" u="none" strike="noStrike" cap="none" err="1">
                <a:solidFill>
                  <a:schemeClr val="lt1"/>
                </a:solidFill>
                <a:latin typeface="Proxima Nova"/>
                <a:ea typeface="Proxima Nova"/>
                <a:cs typeface="Proxima Nova"/>
                <a:sym typeface="Proxima Nova"/>
              </a:rPr>
              <a:t>een</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vraag</a:t>
            </a:r>
            <a:r>
              <a:rPr lang="en-GB" sz="1800" b="0" i="0" u="none" strike="noStrike" cap="none">
                <a:solidFill>
                  <a:schemeClr val="lt1"/>
                </a:solidFill>
                <a:latin typeface="Proxima Nova"/>
                <a:ea typeface="Proxima Nova"/>
                <a:cs typeface="Proxima Nova"/>
                <a:sym typeface="Proxima Nova"/>
              </a:rPr>
              <a:t> of </a:t>
            </a:r>
            <a:r>
              <a:rPr lang="en-GB" sz="1800" b="0" i="0" u="none" strike="noStrike" cap="none" err="1">
                <a:solidFill>
                  <a:schemeClr val="lt1"/>
                </a:solidFill>
                <a:latin typeface="Proxima Nova"/>
                <a:ea typeface="Proxima Nova"/>
                <a:cs typeface="Proxima Nova"/>
                <a:sym typeface="Proxima Nova"/>
              </a:rPr>
              <a:t>opmerking</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hebt</a:t>
            </a:r>
            <a:r>
              <a:rPr lang="en-GB" sz="1800" b="0" i="0" u="none" strike="noStrike" cap="none">
                <a:solidFill>
                  <a:schemeClr val="lt1"/>
                </a:solidFill>
                <a:latin typeface="Proxima Nova"/>
                <a:ea typeface="Proxima Nova"/>
                <a:cs typeface="Proxima Nova"/>
                <a:sym typeface="Proxima Nova"/>
              </a:rPr>
              <a:t> </a:t>
            </a:r>
            <a:r>
              <a:rPr lang="en-GB" sz="1800" b="0" i="0" u="none" strike="noStrike" cap="none" err="1">
                <a:solidFill>
                  <a:schemeClr val="lt1"/>
                </a:solidFill>
                <a:latin typeface="Proxima Nova"/>
                <a:ea typeface="Proxima Nova"/>
                <a:cs typeface="Proxima Nova"/>
                <a:sym typeface="Proxima Nova"/>
              </a:rPr>
              <a:t>tijdens</a:t>
            </a:r>
            <a:r>
              <a:rPr lang="en-GB" sz="1800" b="0" i="0" u="none" strike="noStrike" cap="none">
                <a:solidFill>
                  <a:schemeClr val="lt1"/>
                </a:solidFill>
                <a:latin typeface="Proxima Nova"/>
                <a:ea typeface="Proxima Nova"/>
                <a:cs typeface="Proxima Nova"/>
                <a:sym typeface="Proxima Nova"/>
              </a:rPr>
              <a:t> de </a:t>
            </a:r>
            <a:r>
              <a:rPr lang="en-GB" sz="1800" b="0" i="0" u="none" strike="noStrike" cap="none" err="1">
                <a:solidFill>
                  <a:schemeClr val="lt1"/>
                </a:solidFill>
                <a:latin typeface="Proxima Nova"/>
                <a:ea typeface="Proxima Nova"/>
                <a:cs typeface="Proxima Nova"/>
                <a:sym typeface="Proxima Nova"/>
              </a:rPr>
              <a:t>toelichting</a:t>
            </a:r>
            <a:endParaRPr sz="1800" b="0" i="0" u="none" strike="noStrike" cap="none" err="1">
              <a:solidFill>
                <a:schemeClr val="lt1"/>
              </a:solidFill>
              <a:latin typeface="Proxima Nova"/>
              <a:ea typeface="Proxima Nova"/>
              <a:cs typeface="Proxima Nova"/>
              <a:sym typeface="Proxima Nova"/>
            </a:endParaRPr>
          </a:p>
        </p:txBody>
      </p:sp>
      <p:pic>
        <p:nvPicPr>
          <p:cNvPr id="2" name="Graphic 1" descr="Shuffle outline">
            <a:extLst>
              <a:ext uri="{FF2B5EF4-FFF2-40B4-BE49-F238E27FC236}">
                <a16:creationId xmlns:a16="http://schemas.microsoft.com/office/drawing/2014/main" id="{0A62588A-E0FE-BB8F-FDC4-43006409F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5508" y="1664758"/>
            <a:ext cx="522817" cy="5228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B9857-08A0-E611-04D9-5F15E676DC85}"/>
              </a:ext>
            </a:extLst>
          </p:cNvPr>
          <p:cNvSpPr>
            <a:spLocks noGrp="1"/>
          </p:cNvSpPr>
          <p:nvPr>
            <p:ph type="title"/>
          </p:nvPr>
        </p:nvSpPr>
        <p:spPr>
          <a:xfrm>
            <a:off x="1718100" y="510047"/>
            <a:ext cx="5707800" cy="857250"/>
          </a:xfrm>
        </p:spPr>
        <p:txBody>
          <a:bodyPr/>
          <a:lstStyle/>
          <a:p>
            <a:r>
              <a:rPr lang="nl-NL" sz="2400">
                <a:cs typeface="Calibri"/>
              </a:rPr>
              <a:t>Wat is EVS ? Belangrijke principes :</a:t>
            </a:r>
          </a:p>
        </p:txBody>
      </p:sp>
      <p:sp>
        <p:nvSpPr>
          <p:cNvPr id="7" name="Tijdelijke aanduiding voor dianummer 6">
            <a:extLst>
              <a:ext uri="{FF2B5EF4-FFF2-40B4-BE49-F238E27FC236}">
                <a16:creationId xmlns:a16="http://schemas.microsoft.com/office/drawing/2014/main" id="{BAA40C36-D80D-CF06-A8F1-86249954B79E}"/>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8F12D86-93AC-45BB-B8CA-9542A3CF9355}" type="slidenum">
              <a:rPr kumimoji="0" lang="nl-BE" sz="900" b="0" i="0" u="none" strike="noStrike" kern="1200" cap="none" spc="0" normalizeH="0" baseline="0" noProof="0" smtClean="0">
                <a:ln>
                  <a:noFill/>
                </a:ln>
                <a:solidFill>
                  <a:srgbClr val="2C3F48"/>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nl-BE" sz="900" b="0" i="0" u="none" strike="noStrike" kern="1200" cap="none" spc="0" normalizeH="0" baseline="0" noProof="0">
              <a:ln>
                <a:noFill/>
              </a:ln>
              <a:solidFill>
                <a:srgbClr val="2C3F48"/>
              </a:solidFill>
              <a:effectLst/>
              <a:uLnTx/>
              <a:uFillTx/>
              <a:latin typeface="Calibri"/>
              <a:ea typeface="+mn-ea"/>
              <a:cs typeface="+mn-cs"/>
            </a:endParaRPr>
          </a:p>
        </p:txBody>
      </p:sp>
      <p:sp>
        <p:nvSpPr>
          <p:cNvPr id="14" name="Tekstvak 13">
            <a:extLst>
              <a:ext uri="{FF2B5EF4-FFF2-40B4-BE49-F238E27FC236}">
                <a16:creationId xmlns:a16="http://schemas.microsoft.com/office/drawing/2014/main" id="{9038A68A-A245-4D41-A10A-1DA4322AFD49}"/>
              </a:ext>
            </a:extLst>
          </p:cNvPr>
          <p:cNvSpPr txBox="1"/>
          <p:nvPr/>
        </p:nvSpPr>
        <p:spPr>
          <a:xfrm>
            <a:off x="1718100" y="1275968"/>
            <a:ext cx="6033997" cy="362406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14313" indent="-214313">
              <a:buFont typeface="Wingdings"/>
              <a:buChar char="ü"/>
            </a:pPr>
            <a:r>
              <a:rPr lang="nl-BE" sz="1650">
                <a:ea typeface="+mn-lt"/>
                <a:cs typeface="+mn-lt"/>
              </a:rPr>
              <a:t>Innovatief concept : ander invorderingstraject voor financieel zwakke burgers</a:t>
            </a:r>
            <a:endParaRPr lang="nl-BE" sz="1650"/>
          </a:p>
          <a:p>
            <a:pPr marL="214313" indent="-214313">
              <a:buFont typeface="Wingdings"/>
              <a:buChar char="ü"/>
            </a:pPr>
            <a:r>
              <a:rPr lang="nl-BE" sz="1650"/>
              <a:t>Mens centraal met focus op schuldafbouw en gedragsverandering</a:t>
            </a:r>
            <a:endParaRPr lang="nl-BE" sz="1650">
              <a:cs typeface="Calibri"/>
            </a:endParaRPr>
          </a:p>
          <a:p>
            <a:pPr marL="214313" indent="-214313">
              <a:buFont typeface="Wingdings"/>
              <a:buChar char="ü"/>
            </a:pPr>
            <a:r>
              <a:rPr lang="nl-BE" sz="1650"/>
              <a:t>Via nieuwe decentrale en centrale (hybride) aanpak (zowel organisatorisch als IT)</a:t>
            </a:r>
            <a:endParaRPr lang="nl-BE" sz="1650">
              <a:cs typeface="Calibri"/>
            </a:endParaRPr>
          </a:p>
          <a:p>
            <a:pPr marL="214313" indent="-214313">
              <a:buFont typeface="Wingdings"/>
              <a:buChar char="ü"/>
            </a:pPr>
            <a:r>
              <a:rPr lang="nl-BE" sz="1650"/>
              <a:t>Mits één periodiek haalbare afbetaling zonder ophoging met (interne of externe) kosten</a:t>
            </a:r>
          </a:p>
          <a:p>
            <a:endParaRPr lang="nl-BE" sz="1650">
              <a:cs typeface="Calibri"/>
            </a:endParaRPr>
          </a:p>
          <a:p>
            <a:r>
              <a:rPr lang="nl-BE" sz="1650">
                <a:cs typeface="Calibri"/>
              </a:rPr>
              <a:t>Via</a:t>
            </a:r>
          </a:p>
          <a:p>
            <a:pPr marL="214313" indent="-214313">
              <a:buFont typeface="Wingdings"/>
              <a:buChar char="ü"/>
            </a:pPr>
            <a:r>
              <a:rPr lang="nl-BE" sz="1650"/>
              <a:t>Globaal vorderingen overzicht van alle (openstaande) vorderingen bij de stad (Gentenaren/Leuvenaren en Gentgenieters/Leuvengenieters) (= ideaalbeeld) </a:t>
            </a:r>
            <a:endParaRPr lang="nl-BE" sz="1650">
              <a:cs typeface="Calibri"/>
            </a:endParaRPr>
          </a:p>
          <a:p>
            <a:pPr marL="214313" indent="-214313">
              <a:buFont typeface="Wingdings"/>
              <a:buChar char="ü"/>
            </a:pPr>
            <a:endParaRPr lang="nl-BE" sz="1650">
              <a:cs typeface="Calibri"/>
            </a:endParaRPr>
          </a:p>
          <a:p>
            <a:pPr marL="214313" indent="-214313">
              <a:buFont typeface="Wingdings"/>
              <a:buChar char="ü"/>
            </a:pPr>
            <a:endParaRPr lang="nl-BE" sz="1650">
              <a:cs typeface="Calibri"/>
            </a:endParaRPr>
          </a:p>
        </p:txBody>
      </p:sp>
    </p:spTree>
    <p:extLst>
      <p:ext uri="{BB962C8B-B14F-4D97-AF65-F5344CB8AC3E}">
        <p14:creationId xmlns:p14="http://schemas.microsoft.com/office/powerpoint/2010/main" val="188021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21</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416486" y="1162883"/>
            <a:ext cx="4290871" cy="4378122"/>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nl-BE" sz="1400">
                <a:solidFill>
                  <a:srgbClr val="373636"/>
                </a:solidFill>
                <a:uFill>
                  <a:solidFill>
                    <a:srgbClr val="FFEB00"/>
                  </a:solidFill>
                </a:uFill>
                <a:latin typeface="Arial"/>
                <a:cs typeface="Arial"/>
              </a:rPr>
              <a:t>De </a:t>
            </a:r>
            <a:r>
              <a:rPr lang="nl-BE" sz="1400" b="1">
                <a:solidFill>
                  <a:srgbClr val="373636"/>
                </a:solidFill>
                <a:uFill>
                  <a:solidFill>
                    <a:srgbClr val="FFEB00"/>
                  </a:solidFill>
                </a:uFill>
                <a:latin typeface="Arial"/>
                <a:cs typeface="Arial"/>
              </a:rPr>
              <a:t>data rond schuldvorderingen</a:t>
            </a:r>
            <a:r>
              <a:rPr lang="nl-BE" sz="1400">
                <a:solidFill>
                  <a:srgbClr val="373636"/>
                </a:solidFill>
                <a:uFill>
                  <a:solidFill>
                    <a:srgbClr val="FFEB00"/>
                  </a:solidFill>
                </a:uFill>
                <a:latin typeface="Arial"/>
                <a:cs typeface="Arial"/>
              </a:rPr>
              <a:t> is vaak in </a:t>
            </a:r>
            <a:r>
              <a:rPr lang="nl-BE" sz="1400" b="1">
                <a:solidFill>
                  <a:srgbClr val="373636"/>
                </a:solidFill>
                <a:uFill>
                  <a:solidFill>
                    <a:srgbClr val="FFEB00"/>
                  </a:solidFill>
                </a:uFill>
                <a:latin typeface="Arial"/>
                <a:cs typeface="Arial"/>
              </a:rPr>
              <a:t>diverse gemeentelijke systemen</a:t>
            </a:r>
            <a:r>
              <a:rPr lang="nl-BE" sz="1400">
                <a:solidFill>
                  <a:srgbClr val="373636"/>
                </a:solidFill>
                <a:uFill>
                  <a:solidFill>
                    <a:srgbClr val="FFEB00"/>
                  </a:solidFill>
                </a:uFill>
                <a:latin typeface="Arial"/>
                <a:cs typeface="Arial"/>
              </a:rPr>
              <a:t> opgeslagen.</a:t>
            </a:r>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r>
              <a:rPr lang="nl-BE" sz="1400">
                <a:solidFill>
                  <a:srgbClr val="373636"/>
                </a:solidFill>
                <a:uFill>
                  <a:solidFill>
                    <a:srgbClr val="FFEB00"/>
                  </a:solidFill>
                </a:uFill>
                <a:latin typeface="Arial"/>
                <a:cs typeface="Arial"/>
              </a:rPr>
              <a:t>Dat maakt het moeilijk om </a:t>
            </a:r>
            <a:endParaRPr lang="nl-BE" sz="1400">
              <a:solidFill>
                <a:srgbClr val="373636"/>
              </a:solidFill>
              <a:uFill>
                <a:solidFill>
                  <a:srgbClr val="FFEB00"/>
                </a:solidFill>
              </a:uFill>
              <a:latin typeface="Arial"/>
              <a:cs typeface="Calibri Light"/>
            </a:endParaRPr>
          </a:p>
          <a:p>
            <a:pPr marL="285750" indent="-285750">
              <a:buFont typeface="Calibri"/>
              <a:buChar char="-"/>
            </a:pPr>
            <a:r>
              <a:rPr lang="nl-BE" sz="1400">
                <a:solidFill>
                  <a:srgbClr val="373636"/>
                </a:solidFill>
                <a:uFill>
                  <a:solidFill>
                    <a:srgbClr val="FFEB00"/>
                  </a:solidFill>
                </a:uFill>
                <a:latin typeface="Arial"/>
                <a:cs typeface="Arial"/>
              </a:rPr>
              <a:t>Een overzicht te hebben van alle schulden per burger;</a:t>
            </a:r>
            <a:endParaRPr lang="nl-BE" sz="1400">
              <a:solidFill>
                <a:srgbClr val="373636"/>
              </a:solidFill>
              <a:uFill>
                <a:solidFill>
                  <a:srgbClr val="FFEB00"/>
                </a:solidFill>
              </a:uFill>
              <a:latin typeface="Arial"/>
              <a:cs typeface="Calibri Light"/>
            </a:endParaRPr>
          </a:p>
          <a:p>
            <a:pPr marL="285750" indent="-285750">
              <a:buFont typeface="Calibri"/>
              <a:buChar char="-"/>
            </a:pPr>
            <a:r>
              <a:rPr lang="nl-BE" sz="1400">
                <a:solidFill>
                  <a:srgbClr val="373636"/>
                </a:solidFill>
                <a:uFill>
                  <a:solidFill>
                    <a:srgbClr val="FFEB00"/>
                  </a:solidFill>
                </a:uFill>
                <a:latin typeface="Arial"/>
                <a:cs typeface="Arial"/>
              </a:rPr>
              <a:t>Burgers met financiële uitdagingen te ondersteunen met een omvattende oplossing op maat van hun persoonlijke situatie. </a:t>
            </a:r>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r>
              <a:rPr lang="nl-BE" sz="1400">
                <a:solidFill>
                  <a:srgbClr val="373636"/>
                </a:solidFill>
                <a:uFill>
                  <a:solidFill>
                    <a:srgbClr val="FFEB00"/>
                  </a:solidFill>
                </a:uFill>
                <a:latin typeface="Arial"/>
                <a:cs typeface="Calibri Light"/>
              </a:rPr>
              <a:t>Het </a:t>
            </a:r>
            <a:r>
              <a:rPr lang="nl-BE" sz="1400" b="1">
                <a:solidFill>
                  <a:srgbClr val="373636"/>
                </a:solidFill>
                <a:uFill>
                  <a:solidFill>
                    <a:srgbClr val="FFEB00"/>
                  </a:solidFill>
                </a:uFill>
                <a:latin typeface="Arial"/>
                <a:cs typeface="Calibri Light"/>
              </a:rPr>
              <a:t>ontbreken van gestandaardiseerde gegevensuitwisseling </a:t>
            </a:r>
            <a:r>
              <a:rPr lang="nl-BE" sz="1400">
                <a:solidFill>
                  <a:srgbClr val="373636"/>
                </a:solidFill>
                <a:uFill>
                  <a:solidFill>
                    <a:srgbClr val="FFEB00"/>
                  </a:solidFill>
                </a:uFill>
                <a:latin typeface="Arial"/>
                <a:cs typeface="Calibri Light"/>
              </a:rPr>
              <a:t>veroorzaakt inefficiënties en belemmert samenwerking, resulterend in dubbel werk, fouten en een gebrek aan samenwerking tussen belanghebbenden.</a:t>
            </a:r>
            <a:endParaRPr lang="nl-BE" sz="1400">
              <a:uFill>
                <a:solidFill>
                  <a:srgbClr val="FFEB00"/>
                </a:solidFill>
              </a:uFill>
              <a:latin typeface="Arial"/>
              <a:cs typeface="Calibri Light"/>
            </a:endParaRPr>
          </a:p>
          <a:p>
            <a:endParaRPr lang="nl-BE" sz="1400">
              <a:solidFill>
                <a:srgbClr val="373636"/>
              </a:solidFill>
              <a:uFill>
                <a:solidFill>
                  <a:srgbClr val="FFEB00"/>
                </a:solidFill>
              </a:uFill>
              <a:latin typeface="Arial"/>
              <a:cs typeface="Calibri Light"/>
            </a:endParaRPr>
          </a:p>
          <a:p>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a:p>
            <a:pPr algn="just"/>
            <a:endParaRPr lang="nl-BE" sz="1400">
              <a:solidFill>
                <a:srgbClr val="373636"/>
              </a:solidFill>
              <a:uFill>
                <a:solidFill>
                  <a:srgbClr val="FFEB00"/>
                </a:solidFill>
              </a:uFill>
              <a:latin typeface="Arial"/>
              <a:cs typeface="Arial"/>
            </a:endParaRPr>
          </a:p>
        </p:txBody>
      </p:sp>
      <p:pic>
        <p:nvPicPr>
          <p:cNvPr id="6" name="Picture 5" descr="A person sitting at a desk with a computer and a phone&#10;&#10;Description automatically generated">
            <a:extLst>
              <a:ext uri="{FF2B5EF4-FFF2-40B4-BE49-F238E27FC236}">
                <a16:creationId xmlns:a16="http://schemas.microsoft.com/office/drawing/2014/main" id="{89D25B29-F5FD-BD5C-BC77-EA39E000C7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29" r="33028"/>
          <a:stretch/>
        </p:blipFill>
        <p:spPr>
          <a:xfrm flipH="1">
            <a:off x="4906274" y="0"/>
            <a:ext cx="4563001" cy="5143500"/>
          </a:xfrm>
          <a:prstGeom prst="rect">
            <a:avLst/>
          </a:prstGeom>
        </p:spPr>
      </p:pic>
      <p:sp>
        <p:nvSpPr>
          <p:cNvPr id="8" name="Google Shape;1018;g2b2455b02f7_0_17">
            <a:extLst>
              <a:ext uri="{FF2B5EF4-FFF2-40B4-BE49-F238E27FC236}">
                <a16:creationId xmlns:a16="http://schemas.microsoft.com/office/drawing/2014/main" id="{484E491A-CCFA-07A5-AAFA-073994DD3B9C}"/>
              </a:ext>
            </a:extLst>
          </p:cNvPr>
          <p:cNvSpPr txBox="1"/>
          <p:nvPr/>
        </p:nvSpPr>
        <p:spPr>
          <a:xfrm>
            <a:off x="416984" y="310887"/>
            <a:ext cx="7886700" cy="738300"/>
          </a:xfrm>
          <a:prstGeom prst="rect">
            <a:avLst/>
          </a:prstGeom>
          <a:noFill/>
          <a:ln>
            <a:noFill/>
          </a:ln>
        </p:spPr>
        <p:txBody>
          <a:bodyPr spcFirstLastPara="1" wrap="square" lIns="68550" tIns="34275" rIns="68550" bIns="34275" anchor="t" anchorCtr="0">
            <a:noAutofit/>
          </a:bodyPr>
          <a:lstStyle/>
          <a:p>
            <a:r>
              <a:rPr lang="en-GB" sz="3200" b="1" err="1"/>
              <a:t>Waarom</a:t>
            </a:r>
            <a:r>
              <a:rPr lang="en-GB" sz="3200" b="1"/>
              <a:t> OSLO standaard?</a:t>
            </a:r>
          </a:p>
        </p:txBody>
      </p:sp>
    </p:spTree>
    <p:extLst>
      <p:ext uri="{BB962C8B-B14F-4D97-AF65-F5344CB8AC3E}">
        <p14:creationId xmlns:p14="http://schemas.microsoft.com/office/powerpoint/2010/main" val="21454712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CE3DA-4101-46DC-BF5E-ABA46E176D1B}"/>
              </a:ext>
            </a:extLst>
          </p:cNvPr>
          <p:cNvSpPr>
            <a:spLocks noGrp="1"/>
          </p:cNvSpPr>
          <p:nvPr>
            <p:ph type="sldNum" sz="quarter" idx="12"/>
          </p:nvPr>
        </p:nvSpPr>
        <p:spPr/>
        <p:txBody>
          <a:bodyPr/>
          <a:lstStyle/>
          <a:p>
            <a:fld id="{1EABE038-A425-4CC0-917A-1DC3ED725B2E}" type="slidenum">
              <a:rPr lang="nl-BE" dirty="0" smtClean="0"/>
              <a:t>22</a:t>
            </a:fld>
            <a:endParaRPr lang="nl-BE"/>
          </a:p>
        </p:txBody>
      </p:sp>
      <p:sp>
        <p:nvSpPr>
          <p:cNvPr id="5" name="Text Placeholder 4">
            <a:extLst>
              <a:ext uri="{FF2B5EF4-FFF2-40B4-BE49-F238E27FC236}">
                <a16:creationId xmlns:a16="http://schemas.microsoft.com/office/drawing/2014/main" id="{24E4C395-1973-4A41-B20F-1DFAC60A21C8}"/>
              </a:ext>
            </a:extLst>
          </p:cNvPr>
          <p:cNvSpPr txBox="1">
            <a:spLocks/>
          </p:cNvSpPr>
          <p:nvPr/>
        </p:nvSpPr>
        <p:spPr>
          <a:xfrm>
            <a:off x="2644775" y="3749716"/>
            <a:ext cx="3855720" cy="348854"/>
          </a:xfrm>
          <a:prstGeom prst="rect">
            <a:avLst/>
          </a:prstGeom>
        </p:spPr>
        <p:txBody>
          <a:bodyPr vert="horz" lIns="68580" tIns="34290" rIns="68580" bIns="34290" rtlCol="0" anchor="t">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BE" sz="1800"/>
              <a:t>Data uitwisseling is </a:t>
            </a:r>
            <a:r>
              <a:rPr lang="nl-BE" sz="1800" b="1"/>
              <a:t>complex</a:t>
            </a:r>
            <a:endParaRPr lang="en-BE" sz="1800" b="1"/>
          </a:p>
        </p:txBody>
      </p:sp>
      <p:pic>
        <p:nvPicPr>
          <p:cNvPr id="8" name="Graphic 7" descr="Maze outline">
            <a:extLst>
              <a:ext uri="{FF2B5EF4-FFF2-40B4-BE49-F238E27FC236}">
                <a16:creationId xmlns:a16="http://schemas.microsoft.com/office/drawing/2014/main" id="{948ACA0F-3E79-4BB5-A659-81A7863BF0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7360" y="1789128"/>
            <a:ext cx="1562100" cy="1562100"/>
          </a:xfrm>
          <a:prstGeom prst="rect">
            <a:avLst/>
          </a:prstGeom>
        </p:spPr>
      </p:pic>
      <p:pic>
        <p:nvPicPr>
          <p:cNvPr id="10" name="Graphic 9" descr="Court outline">
            <a:extLst>
              <a:ext uri="{FF2B5EF4-FFF2-40B4-BE49-F238E27FC236}">
                <a16:creationId xmlns:a16="http://schemas.microsoft.com/office/drawing/2014/main" id="{45F39A98-653F-4B24-84BD-C5F15FA9A3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1580" y="2149697"/>
            <a:ext cx="685800" cy="685800"/>
          </a:xfrm>
          <a:prstGeom prst="rect">
            <a:avLst/>
          </a:prstGeom>
        </p:spPr>
      </p:pic>
      <p:pic>
        <p:nvPicPr>
          <p:cNvPr id="14" name="Graphic 13" descr="Building outline">
            <a:extLst>
              <a:ext uri="{FF2B5EF4-FFF2-40B4-BE49-F238E27FC236}">
                <a16:creationId xmlns:a16="http://schemas.microsoft.com/office/drawing/2014/main" id="{2925F119-3E30-4491-91B6-A09037E07F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6020" y="1344073"/>
            <a:ext cx="685800" cy="685800"/>
          </a:xfrm>
          <a:prstGeom prst="rect">
            <a:avLst/>
          </a:prstGeom>
        </p:spPr>
      </p:pic>
      <p:cxnSp>
        <p:nvCxnSpPr>
          <p:cNvPr id="21" name="Straight Connector 20">
            <a:extLst>
              <a:ext uri="{FF2B5EF4-FFF2-40B4-BE49-F238E27FC236}">
                <a16:creationId xmlns:a16="http://schemas.microsoft.com/office/drawing/2014/main" id="{27EB8DAF-B9E0-4B63-9186-CC7C83086854}"/>
              </a:ext>
            </a:extLst>
          </p:cNvPr>
          <p:cNvCxnSpPr>
            <a:cxnSpLocks/>
          </p:cNvCxnSpPr>
          <p:nvPr/>
        </p:nvCxnSpPr>
        <p:spPr>
          <a:xfrm>
            <a:off x="2640330" y="2961227"/>
            <a:ext cx="314325" cy="0"/>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2B841F95-B514-41B6-BFC3-D5316AB69396}"/>
              </a:ext>
            </a:extLst>
          </p:cNvPr>
          <p:cNvCxnSpPr>
            <a:cxnSpLocks/>
          </p:cNvCxnSpPr>
          <p:nvPr/>
        </p:nvCxnSpPr>
        <p:spPr>
          <a:xfrm flipV="1">
            <a:off x="2122170" y="2149696"/>
            <a:ext cx="0" cy="422054"/>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Freeform: Shape 28">
            <a:extLst>
              <a:ext uri="{FF2B5EF4-FFF2-40B4-BE49-F238E27FC236}">
                <a16:creationId xmlns:a16="http://schemas.microsoft.com/office/drawing/2014/main" id="{7A9BAE12-B965-4268-B731-573CC8531A5D}"/>
              </a:ext>
            </a:extLst>
          </p:cNvPr>
          <p:cNvSpPr/>
          <p:nvPr/>
        </p:nvSpPr>
        <p:spPr>
          <a:xfrm>
            <a:off x="2305050" y="2190750"/>
            <a:ext cx="308610" cy="194310"/>
          </a:xfrm>
          <a:custGeom>
            <a:avLst/>
            <a:gdLst>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 name="connsiteX4" fmla="*/ 172720 w 411480"/>
              <a:gd name="connsiteY4" fmla="*/ 20320 h 259080"/>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Lst>
            <a:ahLst/>
            <a:cxnLst>
              <a:cxn ang="0">
                <a:pos x="connsiteX0" y="connsiteY0"/>
              </a:cxn>
              <a:cxn ang="0">
                <a:pos x="connsiteX1" y="connsiteY1"/>
              </a:cxn>
              <a:cxn ang="0">
                <a:pos x="connsiteX2" y="connsiteY2"/>
              </a:cxn>
              <a:cxn ang="0">
                <a:pos x="connsiteX3" y="connsiteY3"/>
              </a:cxn>
            </a:cxnLst>
            <a:rect l="l" t="t" r="r" b="b"/>
            <a:pathLst>
              <a:path w="411480" h="259080">
                <a:moveTo>
                  <a:pt x="411480" y="259080"/>
                </a:moveTo>
                <a:lnTo>
                  <a:pt x="0" y="259080"/>
                </a:lnTo>
                <a:lnTo>
                  <a:pt x="0" y="0"/>
                </a:lnTo>
                <a:lnTo>
                  <a:pt x="17780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Freeform: Shape 29">
            <a:extLst>
              <a:ext uri="{FF2B5EF4-FFF2-40B4-BE49-F238E27FC236}">
                <a16:creationId xmlns:a16="http://schemas.microsoft.com/office/drawing/2014/main" id="{F387531D-16C6-4DA1-A92C-6EB2EDA67330}"/>
              </a:ext>
            </a:extLst>
          </p:cNvPr>
          <p:cNvSpPr/>
          <p:nvPr/>
        </p:nvSpPr>
        <p:spPr>
          <a:xfrm>
            <a:off x="2617470" y="2385060"/>
            <a:ext cx="297180" cy="198120"/>
          </a:xfrm>
          <a:custGeom>
            <a:avLst/>
            <a:gdLst>
              <a:gd name="connsiteX0" fmla="*/ 0 w 416560"/>
              <a:gd name="connsiteY0" fmla="*/ 264160 h 264160"/>
              <a:gd name="connsiteX1" fmla="*/ 223520 w 416560"/>
              <a:gd name="connsiteY1" fmla="*/ 264160 h 264160"/>
              <a:gd name="connsiteX2" fmla="*/ 223520 w 416560"/>
              <a:gd name="connsiteY2" fmla="*/ 0 h 264160"/>
              <a:gd name="connsiteX3" fmla="*/ 396240 w 416560"/>
              <a:gd name="connsiteY3" fmla="*/ 0 h 264160"/>
              <a:gd name="connsiteX4" fmla="*/ 416560 w 416560"/>
              <a:gd name="connsiteY4" fmla="*/ 86360 h 264160"/>
              <a:gd name="connsiteX0" fmla="*/ 0 w 396240"/>
              <a:gd name="connsiteY0" fmla="*/ 264160 h 264160"/>
              <a:gd name="connsiteX1" fmla="*/ 223520 w 396240"/>
              <a:gd name="connsiteY1" fmla="*/ 264160 h 264160"/>
              <a:gd name="connsiteX2" fmla="*/ 223520 w 396240"/>
              <a:gd name="connsiteY2" fmla="*/ 0 h 264160"/>
              <a:gd name="connsiteX3" fmla="*/ 396240 w 396240"/>
              <a:gd name="connsiteY3" fmla="*/ 0 h 264160"/>
            </a:gdLst>
            <a:ahLst/>
            <a:cxnLst>
              <a:cxn ang="0">
                <a:pos x="connsiteX0" y="connsiteY0"/>
              </a:cxn>
              <a:cxn ang="0">
                <a:pos x="connsiteX1" y="connsiteY1"/>
              </a:cxn>
              <a:cxn ang="0">
                <a:pos x="connsiteX2" y="connsiteY2"/>
              </a:cxn>
              <a:cxn ang="0">
                <a:pos x="connsiteX3" y="connsiteY3"/>
              </a:cxn>
            </a:cxnLst>
            <a:rect l="l" t="t" r="r" b="b"/>
            <a:pathLst>
              <a:path w="396240" h="264160">
                <a:moveTo>
                  <a:pt x="0" y="264160"/>
                </a:moveTo>
                <a:lnTo>
                  <a:pt x="223520" y="264160"/>
                </a:lnTo>
                <a:lnTo>
                  <a:pt x="223520" y="0"/>
                </a:lnTo>
                <a:lnTo>
                  <a:pt x="39624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Freeform: Shape 30">
            <a:extLst>
              <a:ext uri="{FF2B5EF4-FFF2-40B4-BE49-F238E27FC236}">
                <a16:creationId xmlns:a16="http://schemas.microsoft.com/office/drawing/2014/main" id="{847883B6-9ED4-4786-8C20-3C7965DDA61C}"/>
              </a:ext>
            </a:extLst>
          </p:cNvPr>
          <p:cNvSpPr/>
          <p:nvPr/>
        </p:nvSpPr>
        <p:spPr>
          <a:xfrm>
            <a:off x="2785110" y="2583180"/>
            <a:ext cx="148590" cy="186690"/>
          </a:xfrm>
          <a:custGeom>
            <a:avLst/>
            <a:gdLst>
              <a:gd name="connsiteX0" fmla="*/ 0 w 198120"/>
              <a:gd name="connsiteY0" fmla="*/ 0 h 254000"/>
              <a:gd name="connsiteX1" fmla="*/ 198120 w 198120"/>
              <a:gd name="connsiteY1" fmla="*/ 0 h 254000"/>
              <a:gd name="connsiteX2" fmla="*/ 198120 w 198120"/>
              <a:gd name="connsiteY2" fmla="*/ 248920 h 254000"/>
              <a:gd name="connsiteX3" fmla="*/ 5080 w 198120"/>
              <a:gd name="connsiteY3" fmla="*/ 248920 h 254000"/>
              <a:gd name="connsiteX4" fmla="*/ 15240 w 198120"/>
              <a:gd name="connsiteY4" fmla="*/ 254000 h 254000"/>
              <a:gd name="connsiteX0" fmla="*/ 0 w 198120"/>
              <a:gd name="connsiteY0" fmla="*/ 0 h 254000"/>
              <a:gd name="connsiteX1" fmla="*/ 198120 w 198120"/>
              <a:gd name="connsiteY1" fmla="*/ 0 h 254000"/>
              <a:gd name="connsiteX2" fmla="*/ 198120 w 198120"/>
              <a:gd name="connsiteY2" fmla="*/ 248920 h 254000"/>
              <a:gd name="connsiteX3" fmla="*/ 15240 w 198120"/>
              <a:gd name="connsiteY3" fmla="*/ 254000 h 25400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4475 h 24892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8285 h 248920"/>
            </a:gdLst>
            <a:ahLst/>
            <a:cxnLst>
              <a:cxn ang="0">
                <a:pos x="connsiteX0" y="connsiteY0"/>
              </a:cxn>
              <a:cxn ang="0">
                <a:pos x="connsiteX1" y="connsiteY1"/>
              </a:cxn>
              <a:cxn ang="0">
                <a:pos x="connsiteX2" y="connsiteY2"/>
              </a:cxn>
              <a:cxn ang="0">
                <a:pos x="connsiteX3" y="connsiteY3"/>
              </a:cxn>
            </a:cxnLst>
            <a:rect l="l" t="t" r="r" b="b"/>
            <a:pathLst>
              <a:path w="198120" h="248920">
                <a:moveTo>
                  <a:pt x="0" y="0"/>
                </a:moveTo>
                <a:lnTo>
                  <a:pt x="198120" y="0"/>
                </a:lnTo>
                <a:lnTo>
                  <a:pt x="198120" y="248920"/>
                </a:lnTo>
                <a:lnTo>
                  <a:pt x="20955" y="248285"/>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Freeform: Shape 17">
            <a:extLst>
              <a:ext uri="{FF2B5EF4-FFF2-40B4-BE49-F238E27FC236}">
                <a16:creationId xmlns:a16="http://schemas.microsoft.com/office/drawing/2014/main" id="{B179D0EC-DAC8-437B-B29F-00BAADF56227}"/>
              </a:ext>
            </a:extLst>
          </p:cNvPr>
          <p:cNvSpPr/>
          <p:nvPr/>
        </p:nvSpPr>
        <p:spPr>
          <a:xfrm>
            <a:off x="1897380" y="2023967"/>
            <a:ext cx="900684" cy="937260"/>
          </a:xfrm>
          <a:custGeom>
            <a:avLst/>
            <a:gdLst>
              <a:gd name="connsiteX0" fmla="*/ 0 w 1200912"/>
              <a:gd name="connsiteY0" fmla="*/ 719328 h 1249680"/>
              <a:gd name="connsiteX1" fmla="*/ 694944 w 1200912"/>
              <a:gd name="connsiteY1" fmla="*/ 719328 h 1249680"/>
              <a:gd name="connsiteX2" fmla="*/ 694944 w 1200912"/>
              <a:gd name="connsiteY2" fmla="*/ 1005840 h 1249680"/>
              <a:gd name="connsiteX3" fmla="*/ 280416 w 1200912"/>
              <a:gd name="connsiteY3" fmla="*/ 1005840 h 1249680"/>
              <a:gd name="connsiteX4" fmla="*/ 280416 w 1200912"/>
              <a:gd name="connsiteY4" fmla="*/ 1249680 h 1249680"/>
              <a:gd name="connsiteX5" fmla="*/ 963168 w 1200912"/>
              <a:gd name="connsiteY5" fmla="*/ 1249680 h 1249680"/>
              <a:gd name="connsiteX6" fmla="*/ 963168 w 1200912"/>
              <a:gd name="connsiteY6" fmla="*/ 219456 h 1249680"/>
              <a:gd name="connsiteX7" fmla="*/ 1200912 w 1200912"/>
              <a:gd name="connsiteY7" fmla="*/ 219456 h 1249680"/>
              <a:gd name="connsiteX8" fmla="*/ 1200912 w 1200912"/>
              <a:gd name="connsiteY8" fmla="*/ 0 h 1249680"/>
              <a:gd name="connsiteX9" fmla="*/ 1194816 w 1200912"/>
              <a:gd name="connsiteY9" fmla="*/ 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912" h="1249680">
                <a:moveTo>
                  <a:pt x="0" y="719328"/>
                </a:moveTo>
                <a:lnTo>
                  <a:pt x="694944" y="719328"/>
                </a:lnTo>
                <a:lnTo>
                  <a:pt x="694944" y="1005840"/>
                </a:lnTo>
                <a:lnTo>
                  <a:pt x="280416" y="1005840"/>
                </a:lnTo>
                <a:lnTo>
                  <a:pt x="280416" y="1249680"/>
                </a:lnTo>
                <a:lnTo>
                  <a:pt x="963168" y="1249680"/>
                </a:lnTo>
                <a:lnTo>
                  <a:pt x="963168" y="219456"/>
                </a:lnTo>
                <a:lnTo>
                  <a:pt x="1200912" y="219456"/>
                </a:lnTo>
                <a:lnTo>
                  <a:pt x="1200912" y="0"/>
                </a:lnTo>
                <a:lnTo>
                  <a:pt x="1194816" y="0"/>
                </a:lnTo>
              </a:path>
            </a:pathLst>
          </a:custGeom>
          <a:noFill/>
          <a:ln w="19050">
            <a:solidFill>
              <a:schemeClr val="accent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72" name="Group 71">
            <a:extLst>
              <a:ext uri="{FF2B5EF4-FFF2-40B4-BE49-F238E27FC236}">
                <a16:creationId xmlns:a16="http://schemas.microsoft.com/office/drawing/2014/main" id="{22CAED78-B7EB-4D88-AD3B-0128DBCAAD20}"/>
              </a:ext>
            </a:extLst>
          </p:cNvPr>
          <p:cNvGrpSpPr/>
          <p:nvPr/>
        </p:nvGrpSpPr>
        <p:grpSpPr>
          <a:xfrm>
            <a:off x="4744440" y="1277705"/>
            <a:ext cx="1525661" cy="1483776"/>
            <a:chOff x="6398686" y="1835540"/>
            <a:chExt cx="1378368" cy="1340527"/>
          </a:xfrm>
        </p:grpSpPr>
        <p:grpSp>
          <p:nvGrpSpPr>
            <p:cNvPr id="73" name="Group 72">
              <a:extLst>
                <a:ext uri="{FF2B5EF4-FFF2-40B4-BE49-F238E27FC236}">
                  <a16:creationId xmlns:a16="http://schemas.microsoft.com/office/drawing/2014/main" id="{EA047D4D-F3B9-4CC5-AE18-523D17A1B478}"/>
                </a:ext>
              </a:extLst>
            </p:cNvPr>
            <p:cNvGrpSpPr/>
            <p:nvPr/>
          </p:nvGrpSpPr>
          <p:grpSpPr>
            <a:xfrm>
              <a:off x="6398686" y="1835540"/>
              <a:ext cx="1378368" cy="1340527"/>
              <a:chOff x="6398686" y="1835540"/>
              <a:chExt cx="1378368" cy="1340527"/>
            </a:xfrm>
          </p:grpSpPr>
          <p:pic>
            <p:nvPicPr>
              <p:cNvPr id="84" name="Graphic 83" descr="Table outline">
                <a:extLst>
                  <a:ext uri="{FF2B5EF4-FFF2-40B4-BE49-F238E27FC236}">
                    <a16:creationId xmlns:a16="http://schemas.microsoft.com/office/drawing/2014/main" id="{D4707452-C4F5-4123-AFC4-209F2EBCB5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4102" y="1988532"/>
                <a:ext cx="1187535" cy="1187535"/>
              </a:xfrm>
              <a:prstGeom prst="rect">
                <a:avLst/>
              </a:prstGeom>
            </p:spPr>
          </p:pic>
          <p:sp>
            <p:nvSpPr>
              <p:cNvPr id="85" name="Rectangle 84">
                <a:extLst>
                  <a:ext uri="{FF2B5EF4-FFF2-40B4-BE49-F238E27FC236}">
                    <a16:creationId xmlns:a16="http://schemas.microsoft.com/office/drawing/2014/main" id="{DF708BFC-3813-448E-A9B1-4A836F25E260}"/>
                  </a:ext>
                </a:extLst>
              </p:cNvPr>
              <p:cNvSpPr/>
              <p:nvPr/>
            </p:nvSpPr>
            <p:spPr>
              <a:xfrm>
                <a:off x="6398686" y="2085476"/>
                <a:ext cx="1378368" cy="993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6" name="Rectangle 85">
                <a:extLst>
                  <a:ext uri="{FF2B5EF4-FFF2-40B4-BE49-F238E27FC236}">
                    <a16:creationId xmlns:a16="http://schemas.microsoft.com/office/drawing/2014/main" id="{94A2F93C-E069-46E5-A191-C803D296678F}"/>
                  </a:ext>
                </a:extLst>
              </p:cNvPr>
              <p:cNvSpPr/>
              <p:nvPr/>
            </p:nvSpPr>
            <p:spPr>
              <a:xfrm>
                <a:off x="6398686" y="1835540"/>
                <a:ext cx="1378368" cy="249936"/>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nvGrpSpPr>
              <p:cNvPr id="87" name="Group 86">
                <a:extLst>
                  <a:ext uri="{FF2B5EF4-FFF2-40B4-BE49-F238E27FC236}">
                    <a16:creationId xmlns:a16="http://schemas.microsoft.com/office/drawing/2014/main" id="{146EC063-4FAB-4BE7-97DE-C4F7F7BC2408}"/>
                  </a:ext>
                </a:extLst>
              </p:cNvPr>
              <p:cNvGrpSpPr>
                <a:grpSpLocks noChangeAspect="1"/>
              </p:cNvGrpSpPr>
              <p:nvPr/>
            </p:nvGrpSpPr>
            <p:grpSpPr>
              <a:xfrm>
                <a:off x="7401184" y="1927162"/>
                <a:ext cx="332800" cy="73228"/>
                <a:chOff x="6190717" y="1914144"/>
                <a:chExt cx="664911" cy="146304"/>
              </a:xfrm>
              <a:solidFill>
                <a:schemeClr val="bg1"/>
              </a:solidFill>
            </p:grpSpPr>
            <p:sp>
              <p:nvSpPr>
                <p:cNvPr id="88" name="Oval 87">
                  <a:extLst>
                    <a:ext uri="{FF2B5EF4-FFF2-40B4-BE49-F238E27FC236}">
                      <a16:creationId xmlns:a16="http://schemas.microsoft.com/office/drawing/2014/main" id="{9F69F7A8-5B4A-487A-8452-D66656E2BBAC}"/>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9" name="Oval 88">
                  <a:extLst>
                    <a:ext uri="{FF2B5EF4-FFF2-40B4-BE49-F238E27FC236}">
                      <a16:creationId xmlns:a16="http://schemas.microsoft.com/office/drawing/2014/main" id="{49424A75-B816-4A24-BEB3-B2155BFDC01A}"/>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90" name="Oval 89">
                  <a:extLst>
                    <a:ext uri="{FF2B5EF4-FFF2-40B4-BE49-F238E27FC236}">
                      <a16:creationId xmlns:a16="http://schemas.microsoft.com/office/drawing/2014/main" id="{F12D0332-D437-4D27-B216-B9CE75917B1B}"/>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grpSp>
        <p:grpSp>
          <p:nvGrpSpPr>
            <p:cNvPr id="74" name="Group 73">
              <a:extLst>
                <a:ext uri="{FF2B5EF4-FFF2-40B4-BE49-F238E27FC236}">
                  <a16:creationId xmlns:a16="http://schemas.microsoft.com/office/drawing/2014/main" id="{4C6318F9-61B8-4B64-A32D-BF4F302F1C80}"/>
                </a:ext>
              </a:extLst>
            </p:cNvPr>
            <p:cNvGrpSpPr/>
            <p:nvPr/>
          </p:nvGrpSpPr>
          <p:grpSpPr>
            <a:xfrm>
              <a:off x="6621780" y="2282190"/>
              <a:ext cx="932178" cy="595004"/>
              <a:chOff x="6621780" y="2282190"/>
              <a:chExt cx="932178" cy="595004"/>
            </a:xfrm>
          </p:grpSpPr>
          <p:sp>
            <p:nvSpPr>
              <p:cNvPr id="75" name="TextBox 74">
                <a:extLst>
                  <a:ext uri="{FF2B5EF4-FFF2-40B4-BE49-F238E27FC236}">
                    <a16:creationId xmlns:a16="http://schemas.microsoft.com/office/drawing/2014/main" id="{D0DFFB07-B967-481A-ACC4-3BF96416A03D}"/>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6" name="TextBox 75">
                <a:extLst>
                  <a:ext uri="{FF2B5EF4-FFF2-40B4-BE49-F238E27FC236}">
                    <a16:creationId xmlns:a16="http://schemas.microsoft.com/office/drawing/2014/main" id="{EB929CD7-F8DC-40CD-BAE8-990E976A9AB9}"/>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7" name="TextBox 76">
                <a:extLst>
                  <a:ext uri="{FF2B5EF4-FFF2-40B4-BE49-F238E27FC236}">
                    <a16:creationId xmlns:a16="http://schemas.microsoft.com/office/drawing/2014/main" id="{91E4F2F6-0D67-44F3-AF54-797591D54A62}"/>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8" name="TextBox 77">
                <a:extLst>
                  <a:ext uri="{FF2B5EF4-FFF2-40B4-BE49-F238E27FC236}">
                    <a16:creationId xmlns:a16="http://schemas.microsoft.com/office/drawing/2014/main" id="{71DA5F92-6462-45A0-BA2D-4CF1B268F3C0}"/>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9" name="TextBox 78">
                <a:extLst>
                  <a:ext uri="{FF2B5EF4-FFF2-40B4-BE49-F238E27FC236}">
                    <a16:creationId xmlns:a16="http://schemas.microsoft.com/office/drawing/2014/main" id="{20EE1AC9-E741-4A7C-8B17-676473AA8E46}"/>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0" name="TextBox 79">
                <a:extLst>
                  <a:ext uri="{FF2B5EF4-FFF2-40B4-BE49-F238E27FC236}">
                    <a16:creationId xmlns:a16="http://schemas.microsoft.com/office/drawing/2014/main" id="{E613BF8C-5102-4E52-AD91-1DD3DE8E8A73}"/>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1" name="TextBox 80">
                <a:extLst>
                  <a:ext uri="{FF2B5EF4-FFF2-40B4-BE49-F238E27FC236}">
                    <a16:creationId xmlns:a16="http://schemas.microsoft.com/office/drawing/2014/main" id="{3C702BAA-7C42-49BC-91BE-8434438366D7}"/>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2" name="TextBox 81">
                <a:extLst>
                  <a:ext uri="{FF2B5EF4-FFF2-40B4-BE49-F238E27FC236}">
                    <a16:creationId xmlns:a16="http://schemas.microsoft.com/office/drawing/2014/main" id="{FF65DEFD-6CDE-4648-A2ED-9122EBC1F3A6}"/>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3" name="TextBox 82">
                <a:extLst>
                  <a:ext uri="{FF2B5EF4-FFF2-40B4-BE49-F238E27FC236}">
                    <a16:creationId xmlns:a16="http://schemas.microsoft.com/office/drawing/2014/main" id="{63BAF01B-C5F9-4F0D-A9FC-587F815B6C9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grpSp>
      </p:grpSp>
      <p:grpSp>
        <p:nvGrpSpPr>
          <p:cNvPr id="113" name="Group 112">
            <a:extLst>
              <a:ext uri="{FF2B5EF4-FFF2-40B4-BE49-F238E27FC236}">
                <a16:creationId xmlns:a16="http://schemas.microsoft.com/office/drawing/2014/main" id="{E7878F59-DA99-450B-B80A-472139DEF71D}"/>
              </a:ext>
            </a:extLst>
          </p:cNvPr>
          <p:cNvGrpSpPr/>
          <p:nvPr/>
        </p:nvGrpSpPr>
        <p:grpSpPr>
          <a:xfrm>
            <a:off x="6939131" y="1261136"/>
            <a:ext cx="1525661" cy="1525661"/>
            <a:chOff x="8273195" y="2162973"/>
            <a:chExt cx="2034214" cy="2034214"/>
          </a:xfrm>
        </p:grpSpPr>
        <p:grpSp>
          <p:nvGrpSpPr>
            <p:cNvPr id="110" name="Group 109">
              <a:extLst>
                <a:ext uri="{FF2B5EF4-FFF2-40B4-BE49-F238E27FC236}">
                  <a16:creationId xmlns:a16="http://schemas.microsoft.com/office/drawing/2014/main" id="{0C70DD8B-E144-4540-90AF-DBAD5D50BF26}"/>
                </a:ext>
              </a:extLst>
            </p:cNvPr>
            <p:cNvGrpSpPr/>
            <p:nvPr/>
          </p:nvGrpSpPr>
          <p:grpSpPr>
            <a:xfrm>
              <a:off x="8696535" y="2780480"/>
              <a:ext cx="1239892" cy="1248905"/>
              <a:chOff x="9089543" y="2378457"/>
              <a:chExt cx="1239892" cy="1248905"/>
            </a:xfrm>
          </p:grpSpPr>
          <p:pic>
            <p:nvPicPr>
              <p:cNvPr id="33" name="Graphic 32" descr="Table outline">
                <a:extLst>
                  <a:ext uri="{FF2B5EF4-FFF2-40B4-BE49-F238E27FC236}">
                    <a16:creationId xmlns:a16="http://schemas.microsoft.com/office/drawing/2014/main" id="{D8A19934-033F-4B88-A901-C7979BC7CA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9543" y="2439827"/>
                <a:ext cx="1187535" cy="1187535"/>
              </a:xfrm>
              <a:prstGeom prst="rect">
                <a:avLst/>
              </a:prstGeom>
            </p:spPr>
          </p:pic>
          <p:grpSp>
            <p:nvGrpSpPr>
              <p:cNvPr id="44" name="Group 43">
                <a:extLst>
                  <a:ext uri="{FF2B5EF4-FFF2-40B4-BE49-F238E27FC236}">
                    <a16:creationId xmlns:a16="http://schemas.microsoft.com/office/drawing/2014/main" id="{092A0F63-A4DB-4230-B41C-9AFC3893E957}"/>
                  </a:ext>
                </a:extLst>
              </p:cNvPr>
              <p:cNvGrpSpPr>
                <a:grpSpLocks noChangeAspect="1"/>
              </p:cNvGrpSpPr>
              <p:nvPr/>
            </p:nvGrpSpPr>
            <p:grpSpPr>
              <a:xfrm>
                <a:off x="9996634" y="2378457"/>
                <a:ext cx="332801" cy="73228"/>
                <a:chOff x="6190717" y="1914144"/>
                <a:chExt cx="664911" cy="146304"/>
              </a:xfrm>
              <a:solidFill>
                <a:schemeClr val="bg1"/>
              </a:solidFill>
            </p:grpSpPr>
            <p:sp>
              <p:nvSpPr>
                <p:cNvPr id="41" name="Oval 40">
                  <a:extLst>
                    <a:ext uri="{FF2B5EF4-FFF2-40B4-BE49-F238E27FC236}">
                      <a16:creationId xmlns:a16="http://schemas.microsoft.com/office/drawing/2014/main" id="{413B4237-056F-4F54-A7EB-E9225D5B4D9A}"/>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2" name="Oval 41">
                  <a:extLst>
                    <a:ext uri="{FF2B5EF4-FFF2-40B4-BE49-F238E27FC236}">
                      <a16:creationId xmlns:a16="http://schemas.microsoft.com/office/drawing/2014/main" id="{1E088089-91CD-4FAA-907A-8F88212C9193}"/>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l 42">
                  <a:extLst>
                    <a:ext uri="{FF2B5EF4-FFF2-40B4-BE49-F238E27FC236}">
                      <a16:creationId xmlns:a16="http://schemas.microsoft.com/office/drawing/2014/main" id="{4E28C715-7AA6-4DC9-B37E-57834FDEB475}"/>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70" name="Group 69">
                <a:extLst>
                  <a:ext uri="{FF2B5EF4-FFF2-40B4-BE49-F238E27FC236}">
                    <a16:creationId xmlns:a16="http://schemas.microsoft.com/office/drawing/2014/main" id="{10C159F4-4013-42F0-93FC-81EC794BD7F7}"/>
                  </a:ext>
                </a:extLst>
              </p:cNvPr>
              <p:cNvGrpSpPr/>
              <p:nvPr/>
            </p:nvGrpSpPr>
            <p:grpSpPr>
              <a:xfrm>
                <a:off x="9217221" y="2733485"/>
                <a:ext cx="932178" cy="595004"/>
                <a:chOff x="6621780" y="2282190"/>
                <a:chExt cx="932178" cy="595004"/>
              </a:xfrm>
            </p:grpSpPr>
            <p:sp>
              <p:nvSpPr>
                <p:cNvPr id="61" name="TextBox 60">
                  <a:extLst>
                    <a:ext uri="{FF2B5EF4-FFF2-40B4-BE49-F238E27FC236}">
                      <a16:creationId xmlns:a16="http://schemas.microsoft.com/office/drawing/2014/main" id="{140D81A5-DD18-46EE-ADC3-5EAB5F5EED80}"/>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2" name="TextBox 61">
                  <a:extLst>
                    <a:ext uri="{FF2B5EF4-FFF2-40B4-BE49-F238E27FC236}">
                      <a16:creationId xmlns:a16="http://schemas.microsoft.com/office/drawing/2014/main" id="{E12FFF15-F341-4404-8571-9327489940A7}"/>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3" name="TextBox 62">
                  <a:extLst>
                    <a:ext uri="{FF2B5EF4-FFF2-40B4-BE49-F238E27FC236}">
                      <a16:creationId xmlns:a16="http://schemas.microsoft.com/office/drawing/2014/main" id="{ECE56CFE-80EF-4F7A-945E-DF21A5D62D3D}"/>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4" name="TextBox 63">
                  <a:extLst>
                    <a:ext uri="{FF2B5EF4-FFF2-40B4-BE49-F238E27FC236}">
                      <a16:creationId xmlns:a16="http://schemas.microsoft.com/office/drawing/2014/main" id="{68441A93-2A72-4F50-9419-49762D9B2736}"/>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5" name="TextBox 64">
                  <a:extLst>
                    <a:ext uri="{FF2B5EF4-FFF2-40B4-BE49-F238E27FC236}">
                      <a16:creationId xmlns:a16="http://schemas.microsoft.com/office/drawing/2014/main" id="{7C81BA09-CF0A-4598-998A-FC5326352579}"/>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6" name="TextBox 65">
                  <a:extLst>
                    <a:ext uri="{FF2B5EF4-FFF2-40B4-BE49-F238E27FC236}">
                      <a16:creationId xmlns:a16="http://schemas.microsoft.com/office/drawing/2014/main" id="{E5428FA0-E4D9-4161-8B0D-5FA02E9681D8}"/>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7" name="TextBox 66">
                  <a:extLst>
                    <a:ext uri="{FF2B5EF4-FFF2-40B4-BE49-F238E27FC236}">
                      <a16:creationId xmlns:a16="http://schemas.microsoft.com/office/drawing/2014/main" id="{F2BAEB10-0539-4926-AB8A-70C66DED0635}"/>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8" name="TextBox 67">
                  <a:extLst>
                    <a:ext uri="{FF2B5EF4-FFF2-40B4-BE49-F238E27FC236}">
                      <a16:creationId xmlns:a16="http://schemas.microsoft.com/office/drawing/2014/main" id="{44323171-3EEF-4DA0-BF8E-AA2F48482397}"/>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9" name="TextBox 68">
                  <a:extLst>
                    <a:ext uri="{FF2B5EF4-FFF2-40B4-BE49-F238E27FC236}">
                      <a16:creationId xmlns:a16="http://schemas.microsoft.com/office/drawing/2014/main" id="{6DFB069A-696E-464E-8BFC-33AF4CCD1A5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grpSp>
        </p:grpSp>
        <p:pic>
          <p:nvPicPr>
            <p:cNvPr id="112" name="Graphic 111" descr="Paper outline">
              <a:extLst>
                <a:ext uri="{FF2B5EF4-FFF2-40B4-BE49-F238E27FC236}">
                  <a16:creationId xmlns:a16="http://schemas.microsoft.com/office/drawing/2014/main" id="{B33C4F53-E6D0-40CB-B6A7-847787846C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3195" y="2162973"/>
              <a:ext cx="2034214" cy="2034214"/>
            </a:xfrm>
            <a:prstGeom prst="rect">
              <a:avLst/>
            </a:prstGeom>
          </p:spPr>
        </p:pic>
      </p:grpSp>
      <p:sp>
        <p:nvSpPr>
          <p:cNvPr id="115" name="Arc 114">
            <a:extLst>
              <a:ext uri="{FF2B5EF4-FFF2-40B4-BE49-F238E27FC236}">
                <a16:creationId xmlns:a16="http://schemas.microsoft.com/office/drawing/2014/main" id="{6E63B365-7219-4B28-8F59-5D89D19C2631}"/>
              </a:ext>
            </a:extLst>
          </p:cNvPr>
          <p:cNvSpPr/>
          <p:nvPr/>
        </p:nvSpPr>
        <p:spPr>
          <a:xfrm flipV="1">
            <a:off x="5608108" y="1127378"/>
            <a:ext cx="2044638" cy="2044638"/>
          </a:xfrm>
          <a:prstGeom prst="arc">
            <a:avLst>
              <a:gd name="adj1" fmla="val 13391199"/>
              <a:gd name="adj2" fmla="val 18947905"/>
            </a:avLst>
          </a:prstGeom>
          <a:noFill/>
          <a:ln w="19050">
            <a:solidFill>
              <a:srgbClr val="FF0000"/>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16" name="Multiplication Sign 115">
            <a:extLst>
              <a:ext uri="{FF2B5EF4-FFF2-40B4-BE49-F238E27FC236}">
                <a16:creationId xmlns:a16="http://schemas.microsoft.com/office/drawing/2014/main" id="{786CC66A-2A0D-400A-9E03-DC2AC7A9932E}"/>
              </a:ext>
            </a:extLst>
          </p:cNvPr>
          <p:cNvSpPr/>
          <p:nvPr/>
        </p:nvSpPr>
        <p:spPr>
          <a:xfrm>
            <a:off x="6456000" y="2997589"/>
            <a:ext cx="348854" cy="348854"/>
          </a:xfrm>
          <a:prstGeom prst="mathMultiply">
            <a:avLst>
              <a:gd name="adj1" fmla="val 179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Title 1">
            <a:extLst>
              <a:ext uri="{FF2B5EF4-FFF2-40B4-BE49-F238E27FC236}">
                <a16:creationId xmlns:a16="http://schemas.microsoft.com/office/drawing/2014/main" id="{C945DF56-0D6B-56FD-8E45-E35CEB380FE1}"/>
              </a:ext>
            </a:extLst>
          </p:cNvPr>
          <p:cNvSpPr>
            <a:spLocks noGrp="1"/>
          </p:cNvSpPr>
          <p:nvPr>
            <p:ph type="title"/>
          </p:nvPr>
        </p:nvSpPr>
        <p:spPr>
          <a:xfrm>
            <a:off x="543150" y="156844"/>
            <a:ext cx="7886700" cy="527633"/>
          </a:xfrm>
        </p:spPr>
        <p:txBody>
          <a:bodyPr>
            <a:normAutofit fontScale="90000"/>
          </a:bodyPr>
          <a:lstStyle/>
          <a:p>
            <a:br>
              <a:rPr lang="nl-BE">
                <a:latin typeface="+mj-lt"/>
              </a:rPr>
            </a:br>
            <a:r>
              <a:rPr lang="nl-BE" sz="3000">
                <a:uFill>
                  <a:solidFill>
                    <a:srgbClr val="FFEB00"/>
                  </a:solidFill>
                </a:uFill>
                <a:latin typeface="+mj-lt"/>
              </a:rPr>
              <a:t>Delen van gegevens tussen instanties</a:t>
            </a:r>
            <a:endParaRPr lang="nl-BE" sz="3000">
              <a:highlight>
                <a:srgbClr val="FFEB00"/>
              </a:highlight>
              <a:uFill>
                <a:solidFill>
                  <a:srgbClr val="FFEB00"/>
                </a:solidFill>
              </a:uFill>
              <a:latin typeface="+mj-lt"/>
            </a:endParaRPr>
          </a:p>
        </p:txBody>
      </p:sp>
    </p:spTree>
    <p:extLst>
      <p:ext uri="{BB962C8B-B14F-4D97-AF65-F5344CB8AC3E}">
        <p14:creationId xmlns:p14="http://schemas.microsoft.com/office/powerpoint/2010/main" val="129225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g2b2455b02f7_0_17"/>
          <p:cNvSpPr txBox="1"/>
          <p:nvPr/>
        </p:nvSpPr>
        <p:spPr>
          <a:xfrm>
            <a:off x="511449" y="280773"/>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a:t>
            </a:r>
            <a:r>
              <a:rPr lang="en-GB" sz="3200" b="1" i="0" u="none" strike="noStrike" cap="none" err="1">
                <a:solidFill>
                  <a:srgbClr val="000000"/>
                </a:solidFill>
                <a:latin typeface="Arial"/>
                <a:ea typeface="Arial"/>
                <a:cs typeface="Arial"/>
                <a:sym typeface="Arial"/>
              </a:rPr>
              <a:t>Doelstelling</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511449" y="912203"/>
            <a:ext cx="8277713" cy="341633"/>
          </a:xfrm>
          <a:prstGeom prst="rect">
            <a:avLst/>
          </a:prstGeom>
          <a:noFill/>
          <a:ln>
            <a:noFill/>
          </a:ln>
        </p:spPr>
        <p:txBody>
          <a:bodyPr spcFirstLastPara="1" wrap="square" lIns="79125" tIns="39550" rIns="79125" bIns="39550" anchor="t" anchorCtr="0">
            <a:normAutofit/>
          </a:bodyPr>
          <a:lstStyle/>
          <a:p>
            <a:r>
              <a:rPr lang="en-GB" err="1">
                <a:solidFill>
                  <a:schemeClr val="dk1"/>
                </a:solidFill>
              </a:rPr>
              <a:t>Dit</a:t>
            </a:r>
            <a:r>
              <a:rPr lang="en-GB">
                <a:solidFill>
                  <a:schemeClr val="dk1"/>
                </a:solidFill>
              </a:rPr>
              <a: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endParaRPr lang="en-GB">
              <a:solidFill>
                <a:schemeClr val="dk1"/>
              </a:solidFill>
            </a:endParaRPr>
          </a:p>
          <a:p>
            <a:pPr marL="0" marR="0" lvl="0" indent="0" algn="l">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a:solidFill>
                <a:schemeClr val="dk1"/>
              </a:solidFill>
            </a:endParaRPr>
          </a:p>
          <a:p>
            <a:endParaRPr lang="en-GB" sz="1200">
              <a:solidFill>
                <a:srgbClr val="7F7F7F"/>
              </a:solidFill>
            </a:endParaRPr>
          </a:p>
          <a:p>
            <a:pPr marL="914400" lvl="1" indent="-292100">
              <a:spcBef>
                <a:spcPts val="600"/>
              </a:spcBef>
              <a:buClr>
                <a:schemeClr val="accent4"/>
              </a:buClr>
              <a:buSzPts val="1000"/>
              <a:buFont typeface="Arial"/>
              <a:buChar char="•"/>
            </a:pPr>
            <a:endParaRPr lang="en-GB"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78644" y="2005464"/>
            <a:ext cx="8210518" cy="1132571"/>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b="1"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endParaRPr lang="en-GB" b="1">
              <a:solidFill>
                <a:schemeClr val="dk1"/>
              </a:solidFill>
            </a:endParaRPr>
          </a:p>
          <a:p>
            <a:endParaRPr lang="en-GB">
              <a:solidFill>
                <a:schemeClr val="dk1"/>
              </a:solidFill>
            </a:endParaRP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2194078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FF637D2-1F4F-4E76-BF3D-F05E70ADC289}" type="slidenum">
              <a:rPr kumimoji="0" lang="nl-BE" sz="900" b="1" i="0" u="none" strike="noStrike" kern="1200" cap="none" spc="0" normalizeH="0" baseline="0" noProof="0">
                <a:ln>
                  <a:noFill/>
                </a:ln>
                <a:solidFill>
                  <a:srgbClr val="3C3D3C"/>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nl-BE" sz="900" b="1" i="0" u="none" strike="noStrike" kern="1200" cap="none" spc="0" normalizeH="0" baseline="0" noProof="0">
              <a:ln>
                <a:noFill/>
              </a:ln>
              <a:solidFill>
                <a:srgbClr val="3C3D3C"/>
              </a:solidFill>
              <a:effectLst/>
              <a:uLnTx/>
              <a:uFillTx/>
              <a:latin typeface="Flanders Art Sans"/>
              <a:ea typeface="+mn-ea"/>
              <a:cs typeface="+mn-cs"/>
            </a:endParaRPr>
          </a:p>
        </p:txBody>
      </p:sp>
      <p:sp>
        <p:nvSpPr>
          <p:cNvPr id="19" name="Arrow: Left-Right 18">
            <a:extLst>
              <a:ext uri="{FF2B5EF4-FFF2-40B4-BE49-F238E27FC236}">
                <a16:creationId xmlns:a16="http://schemas.microsoft.com/office/drawing/2014/main" id="{9BC964FC-4CC2-B257-257E-641F258C967E}"/>
              </a:ext>
            </a:extLst>
          </p:cNvPr>
          <p:cNvSpPr/>
          <p:nvPr/>
        </p:nvSpPr>
        <p:spPr>
          <a:xfrm>
            <a:off x="2727137" y="4124768"/>
            <a:ext cx="5507863" cy="633971"/>
          </a:xfrm>
          <a:prstGeom prst="leftRightArrow">
            <a:avLst/>
          </a:prstGeom>
          <a:solidFill>
            <a:srgbClr val="FFE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OSLO standaard schuldbeheer</a:t>
            </a:r>
          </a:p>
        </p:txBody>
      </p:sp>
      <p:grpSp>
        <p:nvGrpSpPr>
          <p:cNvPr id="20" name="Group 19">
            <a:extLst>
              <a:ext uri="{FF2B5EF4-FFF2-40B4-BE49-F238E27FC236}">
                <a16:creationId xmlns:a16="http://schemas.microsoft.com/office/drawing/2014/main" id="{A068DBB3-ACF4-1ADD-2AC5-6590980529A7}"/>
              </a:ext>
            </a:extLst>
          </p:cNvPr>
          <p:cNvGrpSpPr/>
          <p:nvPr/>
        </p:nvGrpSpPr>
        <p:grpSpPr>
          <a:xfrm>
            <a:off x="4980048" y="48668"/>
            <a:ext cx="1468477" cy="1033875"/>
            <a:chOff x="784100" y="2995989"/>
            <a:chExt cx="2260434" cy="3134953"/>
          </a:xfrm>
        </p:grpSpPr>
        <p:sp>
          <p:nvSpPr>
            <p:cNvPr id="21" name="Rectangle 20">
              <a:extLst>
                <a:ext uri="{FF2B5EF4-FFF2-40B4-BE49-F238E27FC236}">
                  <a16:creationId xmlns:a16="http://schemas.microsoft.com/office/drawing/2014/main" id="{B882E2F3-475A-8C37-0974-410E753CA577}"/>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Users outline">
              <a:extLst>
                <a:ext uri="{FF2B5EF4-FFF2-40B4-BE49-F238E27FC236}">
                  <a16:creationId xmlns:a16="http://schemas.microsoft.com/office/drawing/2014/main" id="{90D7830A-9644-3996-01DA-7D0094498A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23" name="Graphic 22" descr="Ui Ux outline">
              <a:extLst>
                <a:ext uri="{FF2B5EF4-FFF2-40B4-BE49-F238E27FC236}">
                  <a16:creationId xmlns:a16="http://schemas.microsoft.com/office/drawing/2014/main" id="{F517C1C9-8019-372A-4EA0-E1994C4B3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24" name="TextBox 23">
              <a:extLst>
                <a:ext uri="{FF2B5EF4-FFF2-40B4-BE49-F238E27FC236}">
                  <a16:creationId xmlns:a16="http://schemas.microsoft.com/office/drawing/2014/main" id="{3429E515-0707-E51A-D86C-0A57343198F9}"/>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vordering van lokaal bestuur</a:t>
              </a:r>
            </a:p>
          </p:txBody>
        </p:sp>
      </p:grpSp>
      <p:grpSp>
        <p:nvGrpSpPr>
          <p:cNvPr id="34" name="Group 33">
            <a:extLst>
              <a:ext uri="{FF2B5EF4-FFF2-40B4-BE49-F238E27FC236}">
                <a16:creationId xmlns:a16="http://schemas.microsoft.com/office/drawing/2014/main" id="{988E325F-1471-8A6C-46FB-180E01BA4B1D}"/>
              </a:ext>
            </a:extLst>
          </p:cNvPr>
          <p:cNvGrpSpPr/>
          <p:nvPr/>
        </p:nvGrpSpPr>
        <p:grpSpPr>
          <a:xfrm>
            <a:off x="2670003" y="1845678"/>
            <a:ext cx="1695326" cy="2217421"/>
            <a:chOff x="4723233" y="1570131"/>
            <a:chExt cx="2260434" cy="2956561"/>
          </a:xfrm>
        </p:grpSpPr>
        <p:grpSp>
          <p:nvGrpSpPr>
            <p:cNvPr id="13" name="Group 12">
              <a:extLst>
                <a:ext uri="{FF2B5EF4-FFF2-40B4-BE49-F238E27FC236}">
                  <a16:creationId xmlns:a16="http://schemas.microsoft.com/office/drawing/2014/main" id="{9D43858F-2C20-F800-8168-E2593AAF9D96}"/>
                </a:ext>
              </a:extLst>
            </p:cNvPr>
            <p:cNvGrpSpPr/>
            <p:nvPr/>
          </p:nvGrpSpPr>
          <p:grpSpPr>
            <a:xfrm>
              <a:off x="4723233" y="1570131"/>
              <a:ext cx="2260434" cy="2956561"/>
              <a:chOff x="784100" y="2995989"/>
              <a:chExt cx="2260434" cy="3134953"/>
            </a:xfrm>
          </p:grpSpPr>
          <p:sp>
            <p:nvSpPr>
              <p:cNvPr id="14" name="Rectangle 13">
                <a:extLst>
                  <a:ext uri="{FF2B5EF4-FFF2-40B4-BE49-F238E27FC236}">
                    <a16:creationId xmlns:a16="http://schemas.microsoft.com/office/drawing/2014/main" id="{5A823652-06BC-1AEF-FF36-E2529A1CC1FE}"/>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Ui Ux outline">
                <a:extLst>
                  <a:ext uri="{FF2B5EF4-FFF2-40B4-BE49-F238E27FC236}">
                    <a16:creationId xmlns:a16="http://schemas.microsoft.com/office/drawing/2014/main" id="{75315536-2E32-58DA-CDAE-78C41E680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18" name="TextBox 17">
                <a:extLst>
                  <a:ext uri="{FF2B5EF4-FFF2-40B4-BE49-F238E27FC236}">
                    <a16:creationId xmlns:a16="http://schemas.microsoft.com/office/drawing/2014/main" id="{FF8CCEB3-088F-566E-C188-6132EFE5A519}"/>
                  </a:ext>
                </a:extLst>
              </p:cNvPr>
              <p:cNvSpPr txBox="1"/>
              <p:nvPr/>
            </p:nvSpPr>
            <p:spPr>
              <a:xfrm>
                <a:off x="860278" y="4688486"/>
                <a:ext cx="2108079" cy="1272754"/>
              </a:xfrm>
              <a:prstGeom prst="rect">
                <a:avLst/>
              </a:prstGeom>
              <a:noFill/>
            </p:spPr>
            <p:txBody>
              <a:bodyPr wrap="square" lIns="68580" tIns="34290" rIns="68580" bIns="3429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Lokaal bestuur past regulier boekhoudkundig proces toe</a:t>
                </a:r>
              </a:p>
            </p:txBody>
          </p:sp>
        </p:grpSp>
        <p:pic>
          <p:nvPicPr>
            <p:cNvPr id="30" name="Graphic 29" descr="Female Profile outline">
              <a:extLst>
                <a:ext uri="{FF2B5EF4-FFF2-40B4-BE49-F238E27FC236}">
                  <a16:creationId xmlns:a16="http://schemas.microsoft.com/office/drawing/2014/main" id="{97981B8F-A928-C882-1C2B-7381BC9AC3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grpSp>
        <p:nvGrpSpPr>
          <p:cNvPr id="36" name="Group 35">
            <a:extLst>
              <a:ext uri="{FF2B5EF4-FFF2-40B4-BE49-F238E27FC236}">
                <a16:creationId xmlns:a16="http://schemas.microsoft.com/office/drawing/2014/main" id="{F1561ABE-7C42-DB6E-84BB-D99363A3BE7F}"/>
              </a:ext>
            </a:extLst>
          </p:cNvPr>
          <p:cNvGrpSpPr/>
          <p:nvPr/>
        </p:nvGrpSpPr>
        <p:grpSpPr>
          <a:xfrm>
            <a:off x="4523724" y="1854224"/>
            <a:ext cx="1695326" cy="2217421"/>
            <a:chOff x="4723233" y="1570131"/>
            <a:chExt cx="2260434" cy="2956561"/>
          </a:xfrm>
        </p:grpSpPr>
        <p:grpSp>
          <p:nvGrpSpPr>
            <p:cNvPr id="37" name="Group 36">
              <a:extLst>
                <a:ext uri="{FF2B5EF4-FFF2-40B4-BE49-F238E27FC236}">
                  <a16:creationId xmlns:a16="http://schemas.microsoft.com/office/drawing/2014/main" id="{BE59F745-B46C-B5E1-8D47-E0103DB88297}"/>
                </a:ext>
              </a:extLst>
            </p:cNvPr>
            <p:cNvGrpSpPr/>
            <p:nvPr/>
          </p:nvGrpSpPr>
          <p:grpSpPr>
            <a:xfrm>
              <a:off x="4723233" y="1570131"/>
              <a:ext cx="2260434" cy="2956561"/>
              <a:chOff x="784100" y="2995989"/>
              <a:chExt cx="2260434" cy="3134953"/>
            </a:xfrm>
          </p:grpSpPr>
          <p:sp>
            <p:nvSpPr>
              <p:cNvPr id="39" name="Rectangle 38">
                <a:extLst>
                  <a:ext uri="{FF2B5EF4-FFF2-40B4-BE49-F238E27FC236}">
                    <a16:creationId xmlns:a16="http://schemas.microsoft.com/office/drawing/2014/main" id="{9DCF07A6-3E67-E766-83D4-A7316EEF1864}"/>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descr="Ui Ux outline">
                <a:extLst>
                  <a:ext uri="{FF2B5EF4-FFF2-40B4-BE49-F238E27FC236}">
                    <a16:creationId xmlns:a16="http://schemas.microsoft.com/office/drawing/2014/main" id="{BDEF95DC-E01A-DEFD-C6BF-57B6A7AA5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1" name="TextBox 40">
                <a:extLst>
                  <a:ext uri="{FF2B5EF4-FFF2-40B4-BE49-F238E27FC236}">
                    <a16:creationId xmlns:a16="http://schemas.microsoft.com/office/drawing/2014/main" id="{FB107B56-9E4B-3B34-85BD-1DCAF34B6512}"/>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Lokaal bestuur gaat over tot debiteuren beheer</a:t>
                </a:r>
              </a:p>
            </p:txBody>
          </p:sp>
        </p:grpSp>
        <p:pic>
          <p:nvPicPr>
            <p:cNvPr id="38" name="Graphic 37" descr="Female Profile outline">
              <a:extLst>
                <a:ext uri="{FF2B5EF4-FFF2-40B4-BE49-F238E27FC236}">
                  <a16:creationId xmlns:a16="http://schemas.microsoft.com/office/drawing/2014/main" id="{94510A99-8FCF-7517-63E2-E5FDBF1D8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sp>
        <p:nvSpPr>
          <p:cNvPr id="42" name="Rectangle 41">
            <a:extLst>
              <a:ext uri="{FF2B5EF4-FFF2-40B4-BE49-F238E27FC236}">
                <a16:creationId xmlns:a16="http://schemas.microsoft.com/office/drawing/2014/main" id="{7FAF4F36-0C70-E826-60AD-3866960D1A27}"/>
              </a:ext>
            </a:extLst>
          </p:cNvPr>
          <p:cNvSpPr/>
          <p:nvPr/>
        </p:nvSpPr>
        <p:spPr>
          <a:xfrm>
            <a:off x="2673844" y="1344099"/>
            <a:ext cx="1691485" cy="510569"/>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a:t>
            </a: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binnen </a:t>
            </a: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termijn</a:t>
            </a:r>
          </a:p>
        </p:txBody>
      </p:sp>
      <p:sp>
        <p:nvSpPr>
          <p:cNvPr id="43" name="Rectangle 42">
            <a:extLst>
              <a:ext uri="{FF2B5EF4-FFF2-40B4-BE49-F238E27FC236}">
                <a16:creationId xmlns:a16="http://schemas.microsoft.com/office/drawing/2014/main" id="{615EC747-8462-6F23-A2E9-EAF092FFB2F6}"/>
              </a:ext>
            </a:extLst>
          </p:cNvPr>
          <p:cNvSpPr/>
          <p:nvPr/>
        </p:nvSpPr>
        <p:spPr>
          <a:xfrm>
            <a:off x="4549973" y="1344278"/>
            <a:ext cx="3570389" cy="502741"/>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a:t>
            </a: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buiten </a:t>
            </a: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termijn</a:t>
            </a:r>
          </a:p>
        </p:txBody>
      </p:sp>
      <p:grpSp>
        <p:nvGrpSpPr>
          <p:cNvPr id="44" name="Group 43">
            <a:extLst>
              <a:ext uri="{FF2B5EF4-FFF2-40B4-BE49-F238E27FC236}">
                <a16:creationId xmlns:a16="http://schemas.microsoft.com/office/drawing/2014/main" id="{D712BBB4-4D1E-AEBC-B393-FF657F0619A6}"/>
              </a:ext>
            </a:extLst>
          </p:cNvPr>
          <p:cNvGrpSpPr/>
          <p:nvPr/>
        </p:nvGrpSpPr>
        <p:grpSpPr>
          <a:xfrm>
            <a:off x="6426101" y="1845678"/>
            <a:ext cx="1695326" cy="2217421"/>
            <a:chOff x="784100" y="2995989"/>
            <a:chExt cx="2260434" cy="3134953"/>
          </a:xfrm>
        </p:grpSpPr>
        <p:sp>
          <p:nvSpPr>
            <p:cNvPr id="45" name="Rectangle 44">
              <a:extLst>
                <a:ext uri="{FF2B5EF4-FFF2-40B4-BE49-F238E27FC236}">
                  <a16:creationId xmlns:a16="http://schemas.microsoft.com/office/drawing/2014/main" id="{1AF54163-BB48-D43D-1053-1A235E7F820D}"/>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Graphic 45" descr="Users outline">
              <a:extLst>
                <a:ext uri="{FF2B5EF4-FFF2-40B4-BE49-F238E27FC236}">
                  <a16:creationId xmlns:a16="http://schemas.microsoft.com/office/drawing/2014/main" id="{B07C0814-C727-EBAE-8506-9055ACFDF5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47" name="Graphic 46" descr="Ui Ux outline">
              <a:extLst>
                <a:ext uri="{FF2B5EF4-FFF2-40B4-BE49-F238E27FC236}">
                  <a16:creationId xmlns:a16="http://schemas.microsoft.com/office/drawing/2014/main" id="{96EC71D6-F3F2-28DE-2EBF-6826C5E33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8" name="TextBox 47">
              <a:extLst>
                <a:ext uri="{FF2B5EF4-FFF2-40B4-BE49-F238E27FC236}">
                  <a16:creationId xmlns:a16="http://schemas.microsoft.com/office/drawing/2014/main" id="{8384229B-AE59-60BA-66D1-9F71809B5CFA}"/>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betalingsplan op maat</a:t>
              </a:r>
            </a:p>
          </p:txBody>
        </p:sp>
      </p:grpSp>
      <p:sp>
        <p:nvSpPr>
          <p:cNvPr id="9" name="Google Shape;1018;g2b2455b02f7_0_17">
            <a:extLst>
              <a:ext uri="{FF2B5EF4-FFF2-40B4-BE49-F238E27FC236}">
                <a16:creationId xmlns:a16="http://schemas.microsoft.com/office/drawing/2014/main" id="{1F279F0D-7796-0B73-CB88-BABCC4871E34}"/>
              </a:ext>
            </a:extLst>
          </p:cNvPr>
          <p:cNvSpPr txBox="1"/>
          <p:nvPr/>
        </p:nvSpPr>
        <p:spPr>
          <a:xfrm>
            <a:off x="177595" y="175541"/>
            <a:ext cx="4130602"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cxnSp>
        <p:nvCxnSpPr>
          <p:cNvPr id="3" name="Straight Arrow Connector 2">
            <a:extLst>
              <a:ext uri="{FF2B5EF4-FFF2-40B4-BE49-F238E27FC236}">
                <a16:creationId xmlns:a16="http://schemas.microsoft.com/office/drawing/2014/main" id="{93610909-8996-7AEB-5873-76583F110AF0}"/>
              </a:ext>
            </a:extLst>
          </p:cNvPr>
          <p:cNvCxnSpPr>
            <a:stCxn id="21" idx="2"/>
          </p:cNvCxnSpPr>
          <p:nvPr/>
        </p:nvCxnSpPr>
        <p:spPr>
          <a:xfrm flipH="1">
            <a:off x="2546643" y="1082543"/>
            <a:ext cx="3167644" cy="249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9904AE0-1FA8-07C6-79C5-891653B50635}"/>
              </a:ext>
            </a:extLst>
          </p:cNvPr>
          <p:cNvCxnSpPr>
            <a:cxnSpLocks/>
            <a:stCxn id="24" idx="2"/>
            <a:endCxn id="43" idx="0"/>
          </p:cNvCxnSpPr>
          <p:nvPr/>
        </p:nvCxnSpPr>
        <p:spPr>
          <a:xfrm>
            <a:off x="5714288" y="929714"/>
            <a:ext cx="620880" cy="41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91077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lvl="0"/>
            <a:fld id="{9FF637D2-1F4F-4E76-BF3D-F05E70ADC289}" type="slidenum">
              <a:rPr lang="nl-BE"/>
              <a:t>25</a:t>
            </a:fld>
            <a:endParaRPr lang="nl-BE"/>
          </a:p>
        </p:txBody>
      </p:sp>
      <p:sp>
        <p:nvSpPr>
          <p:cNvPr id="14" name="TextBox 13">
            <a:extLst>
              <a:ext uri="{FF2B5EF4-FFF2-40B4-BE49-F238E27FC236}">
                <a16:creationId xmlns:a16="http://schemas.microsoft.com/office/drawing/2014/main" id="{1027074B-25C1-E0A5-EF69-3685F813A63D}"/>
              </a:ext>
            </a:extLst>
          </p:cNvPr>
          <p:cNvSpPr txBox="1"/>
          <p:nvPr/>
        </p:nvSpPr>
        <p:spPr>
          <a:xfrm>
            <a:off x="629241" y="1602785"/>
            <a:ext cx="3812069" cy="2977738"/>
          </a:xfrm>
          <a:prstGeom prst="rect">
            <a:avLst/>
          </a:prstGeom>
          <a:noFill/>
        </p:spPr>
        <p:txBody>
          <a:bodyPr wrap="square" lIns="68580" tIns="34290" rIns="68580" bIns="3429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endParaRPr lang="nl-BE" sz="1200" b="1">
              <a:solidFill>
                <a:srgbClr val="373636"/>
              </a:solidFill>
              <a:uFill>
                <a:solidFill>
                  <a:srgbClr val="FFEB00"/>
                </a:solidFill>
              </a:uFill>
              <a:latin typeface="Flanders Art Sans"/>
              <a:cs typeface="Calibri Light"/>
            </a:endParaRPr>
          </a:p>
          <a:p>
            <a:pPr algn="l" rtl="0" fontAlgn="base"/>
            <a:endParaRPr lang="nl-BE" sz="800" b="1" cap="all">
              <a:solidFill>
                <a:srgbClr val="373636"/>
              </a:solidFill>
              <a:uFill>
                <a:solidFill>
                  <a:srgbClr val="FFEB00"/>
                </a:solidFill>
              </a:uFill>
              <a:latin typeface="Arial"/>
              <a:cs typeface="Calibri Light"/>
            </a:endParaRPr>
          </a:p>
          <a:p>
            <a:pPr marL="257175" indent="-257175">
              <a:buAutoNum type="arabicPeriod"/>
            </a:pPr>
            <a:r>
              <a:rPr lang="nl-BE" sz="1400">
                <a:solidFill>
                  <a:srgbClr val="373636"/>
                </a:solidFill>
                <a:uFill>
                  <a:solidFill>
                    <a:srgbClr val="FFEB00"/>
                  </a:solidFill>
                </a:uFill>
                <a:latin typeface="Arial"/>
                <a:cs typeface="Calibri Light"/>
              </a:rPr>
              <a:t>Burgers met schulden hebben toegang tot meer </a:t>
            </a:r>
            <a:r>
              <a:rPr lang="nl-BE" sz="1400" b="1">
                <a:solidFill>
                  <a:srgbClr val="373636"/>
                </a:solidFill>
                <a:uFill>
                  <a:solidFill>
                    <a:srgbClr val="FFEB00"/>
                  </a:solidFill>
                </a:uFill>
                <a:latin typeface="Arial"/>
                <a:cs typeface="Calibri Light"/>
              </a:rPr>
              <a:t>gepersonaliseerde adviezen en/of dienstverlening  </a:t>
            </a:r>
            <a:br>
              <a:rPr lang="nl-BE" sz="1400" b="1">
                <a:uFill>
                  <a:solidFill>
                    <a:srgbClr val="FFEB00"/>
                  </a:solidFill>
                </a:uFill>
                <a:latin typeface="Arial"/>
                <a:cs typeface="Calibri Light"/>
              </a:rPr>
            </a:br>
            <a:endParaRPr lang="nl-BE" sz="1800">
              <a:cs typeface="Arial"/>
            </a:endParaRPr>
          </a:p>
          <a:p>
            <a:pPr marL="257175" indent="-257175" fontAlgn="base">
              <a:buFont typeface="+mj-lt"/>
              <a:buAutoNum type="arabicPeriod"/>
            </a:pPr>
            <a:r>
              <a:rPr lang="nl-BE" sz="1400">
                <a:solidFill>
                  <a:srgbClr val="373636"/>
                </a:solidFill>
                <a:uFill>
                  <a:solidFill>
                    <a:srgbClr val="FFEB00"/>
                  </a:solidFill>
                </a:uFill>
                <a:latin typeface="Arial"/>
                <a:cs typeface="Calibri Light"/>
              </a:rPr>
              <a:t>Lokale besturen krijgen een duidelijk </a:t>
            </a:r>
            <a:r>
              <a:rPr lang="nl-BE" sz="1400" b="1">
                <a:solidFill>
                  <a:srgbClr val="373636"/>
                </a:solidFill>
                <a:uFill>
                  <a:solidFill>
                    <a:srgbClr val="FFEB00"/>
                  </a:solidFill>
                </a:uFill>
                <a:latin typeface="Arial"/>
                <a:cs typeface="Calibri Light"/>
              </a:rPr>
              <a:t>overzicht van hun schuldbeheer-processen</a:t>
            </a:r>
            <a:r>
              <a:rPr lang="nl-BE" sz="1400">
                <a:solidFill>
                  <a:srgbClr val="373636"/>
                </a:solidFill>
                <a:uFill>
                  <a:solidFill>
                    <a:srgbClr val="FFEB00"/>
                  </a:solidFill>
                </a:uFill>
                <a:latin typeface="Arial"/>
                <a:cs typeface="Calibri Light"/>
              </a:rPr>
              <a:t>, wat leidt tot verbeterd inzicht en efficiëntie </a:t>
            </a:r>
            <a:br>
              <a:rPr lang="nl-BE" sz="1400">
                <a:uFill>
                  <a:solidFill>
                    <a:srgbClr val="FFEB00"/>
                  </a:solidFill>
                </a:uFill>
                <a:latin typeface="Arial"/>
                <a:cs typeface="Calibri Light"/>
              </a:rPr>
            </a:br>
            <a:endParaRPr lang="nl-BE" sz="1400">
              <a:solidFill>
                <a:srgbClr val="373636"/>
              </a:solidFill>
              <a:uFill>
                <a:solidFill>
                  <a:srgbClr val="FFEB00"/>
                </a:solidFill>
              </a:uFill>
              <a:latin typeface="Arial"/>
              <a:cs typeface="Calibri Light"/>
            </a:endParaRPr>
          </a:p>
          <a:p>
            <a:pPr marL="257175" indent="-257175" algn="l" rtl="0" fontAlgn="base">
              <a:buFont typeface="+mj-lt"/>
              <a:buAutoNum type="arabicPeriod"/>
            </a:pPr>
            <a:r>
              <a:rPr lang="nl-BE" sz="1400">
                <a:solidFill>
                  <a:srgbClr val="373636"/>
                </a:solidFill>
                <a:uFill>
                  <a:solidFill>
                    <a:srgbClr val="FFEB00"/>
                  </a:solidFill>
                </a:uFill>
                <a:latin typeface="Arial"/>
                <a:cs typeface="Calibri Light"/>
              </a:rPr>
              <a:t>Gestandaardiseerde taal</a:t>
            </a:r>
            <a:r>
              <a:rPr lang="nl-BE" sz="1400" b="1">
                <a:solidFill>
                  <a:srgbClr val="373636"/>
                </a:solidFill>
                <a:uFill>
                  <a:solidFill>
                    <a:srgbClr val="FFEB00"/>
                  </a:solidFill>
                </a:uFill>
                <a:latin typeface="Arial"/>
                <a:cs typeface="Calibri Light"/>
              </a:rPr>
              <a:t> vereenvoudigt rapportage en besluitvorming </a:t>
            </a:r>
          </a:p>
          <a:p>
            <a:pPr marL="213995" lvl="0" indent="-213995">
              <a:buFont typeface="Arial" panose="020B0604020202020204" pitchFamily="34" charset="0"/>
              <a:buChar char="•"/>
            </a:pPr>
            <a:endParaRPr lang="nl-BE" sz="1100" b="1">
              <a:solidFill>
                <a:srgbClr val="373636"/>
              </a:solidFill>
              <a:uFill>
                <a:solidFill>
                  <a:srgbClr val="FFEB00"/>
                </a:solidFill>
              </a:uFill>
              <a:latin typeface="Flanders Art Sans"/>
              <a:cs typeface="Calibri Light"/>
            </a:endParaRPr>
          </a:p>
        </p:txBody>
      </p:sp>
      <p:pic>
        <p:nvPicPr>
          <p:cNvPr id="6" name="Picture 5" descr="Person doing taxes with calculator">
            <a:extLst>
              <a:ext uri="{FF2B5EF4-FFF2-40B4-BE49-F238E27FC236}">
                <a16:creationId xmlns:a16="http://schemas.microsoft.com/office/drawing/2014/main" id="{89D25B29-F5FD-BD5C-BC77-EA39E000C756}"/>
              </a:ext>
            </a:extLst>
          </p:cNvPr>
          <p:cNvPicPr>
            <a:picLocks noChangeAspect="1"/>
          </p:cNvPicPr>
          <p:nvPr/>
        </p:nvPicPr>
        <p:blipFill rotWithShape="1">
          <a:blip r:embed="rId3"/>
          <a:srcRect l="20429" r="20429"/>
          <a:stretch/>
        </p:blipFill>
        <p:spPr>
          <a:xfrm flipH="1">
            <a:off x="4572000" y="0"/>
            <a:ext cx="4563001" cy="5143500"/>
          </a:xfrm>
          <a:prstGeom prst="rect">
            <a:avLst/>
          </a:prstGeom>
        </p:spPr>
      </p:pic>
      <p:sp>
        <p:nvSpPr>
          <p:cNvPr id="8" name="Google Shape;1018;g2b2455b02f7_0_17">
            <a:extLst>
              <a:ext uri="{FF2B5EF4-FFF2-40B4-BE49-F238E27FC236}">
                <a16:creationId xmlns:a16="http://schemas.microsoft.com/office/drawing/2014/main" id="{F5F82D04-D6CF-F962-7B9E-E35C1458B8B3}"/>
              </a:ext>
            </a:extLst>
          </p:cNvPr>
          <p:cNvSpPr txBox="1"/>
          <p:nvPr/>
        </p:nvSpPr>
        <p:spPr>
          <a:xfrm>
            <a:off x="628651" y="393263"/>
            <a:ext cx="4007996" cy="1096553"/>
          </a:xfrm>
          <a:prstGeom prst="rect">
            <a:avLst/>
          </a:prstGeom>
          <a:noFill/>
          <a:ln>
            <a:noFill/>
          </a:ln>
        </p:spPr>
        <p:txBody>
          <a:bodyPr spcFirstLastPara="1" wrap="square" lIns="68550" tIns="34275" rIns="68550" bIns="34275" anchor="t" anchorCtr="0">
            <a:noAutofit/>
          </a:bodyPr>
          <a:lstStyle/>
          <a:p>
            <a:pPr>
              <a:buSzPts val="3200"/>
            </a:pPr>
            <a:r>
              <a:rPr lang="en-GB" sz="3200" b="1" err="1"/>
              <a:t>Belangrijkste</a:t>
            </a:r>
            <a:r>
              <a:rPr lang="en-GB" sz="3200" b="1"/>
              <a:t> </a:t>
            </a:r>
            <a:r>
              <a:rPr lang="en-GB" sz="3200" b="1" err="1"/>
              <a:t>doelstellingen</a:t>
            </a:r>
            <a:endParaRPr lang="en-GB" sz="3200" b="1" i="0" u="none" strike="noStrike" cap="none" err="1">
              <a:solidFill>
                <a:srgbClr val="000000"/>
              </a:solidFill>
              <a:latin typeface="Arial"/>
              <a:ea typeface="Arial"/>
              <a:cs typeface="Arial"/>
            </a:endParaRPr>
          </a:p>
        </p:txBody>
      </p:sp>
    </p:spTree>
    <p:extLst>
      <p:ext uri="{BB962C8B-B14F-4D97-AF65-F5344CB8AC3E}">
        <p14:creationId xmlns:p14="http://schemas.microsoft.com/office/powerpoint/2010/main" val="171810588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err="1"/>
              <a:t>Samenvatting</a:t>
            </a:r>
            <a:r>
              <a:rPr lang="en-GB" sz="3700" b="1"/>
              <a:t> </a:t>
            </a:r>
            <a:r>
              <a:rPr lang="en-GB" sz="3700" b="1" err="1"/>
              <a:t>studie</a:t>
            </a:r>
            <a:r>
              <a:rPr lang="en-GB" sz="3700" b="1"/>
              <a:t> </a:t>
            </a:r>
            <a:endParaRPr lang="en-US"/>
          </a:p>
          <a:p>
            <a:pPr algn="ctr"/>
            <a:r>
              <a:rPr lang="en-GB" sz="3700" b="1"/>
              <a:t>"</a:t>
            </a:r>
            <a:r>
              <a:rPr lang="en-GB" sz="3700" b="1" err="1"/>
              <a:t>Eenheid</a:t>
            </a:r>
            <a:r>
              <a:rPr lang="en-GB" sz="3700" b="1"/>
              <a:t> van Schuld"</a:t>
            </a:r>
          </a:p>
          <a:p>
            <a:pPr algn="ctr"/>
            <a:r>
              <a:rPr lang="en-GB" sz="2000" b="1" err="1"/>
              <a:t>juni</a:t>
            </a:r>
            <a:r>
              <a:rPr lang="en-GB" sz="2000" b="1"/>
              <a:t> 2023</a:t>
            </a:r>
          </a:p>
        </p:txBody>
      </p:sp>
      <p:pic>
        <p:nvPicPr>
          <p:cNvPr id="447" name="Google Shape;447;gfa15db3b28_0_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138112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2098D0-6CC5-7EB4-B4E4-ACEC31614509}"/>
              </a:ext>
            </a:extLst>
          </p:cNvPr>
          <p:cNvGraphicFramePr>
            <a:graphicFrameLocks noGrp="1"/>
          </p:cNvGraphicFramePr>
          <p:nvPr>
            <p:extLst>
              <p:ext uri="{D42A27DB-BD31-4B8C-83A1-F6EECF244321}">
                <p14:modId xmlns:p14="http://schemas.microsoft.com/office/powerpoint/2010/main" val="1962736420"/>
              </p:ext>
            </p:extLst>
          </p:nvPr>
        </p:nvGraphicFramePr>
        <p:xfrm>
          <a:off x="454068" y="2231200"/>
          <a:ext cx="8317553" cy="1555001"/>
        </p:xfrm>
        <a:graphic>
          <a:graphicData uri="http://schemas.openxmlformats.org/drawingml/2006/table">
            <a:tbl>
              <a:tblPr firstRow="1" bandRow="1">
                <a:tableStyleId>{5121426A-DDEB-4ED6-A88B-A98F749B2ACF}</a:tableStyleId>
              </a:tblPr>
              <a:tblGrid>
                <a:gridCol w="931623">
                  <a:extLst>
                    <a:ext uri="{9D8B030D-6E8A-4147-A177-3AD203B41FA5}">
                      <a16:colId xmlns:a16="http://schemas.microsoft.com/office/drawing/2014/main" val="1825693771"/>
                    </a:ext>
                  </a:extLst>
                </a:gridCol>
                <a:gridCol w="1268260">
                  <a:extLst>
                    <a:ext uri="{9D8B030D-6E8A-4147-A177-3AD203B41FA5}">
                      <a16:colId xmlns:a16="http://schemas.microsoft.com/office/drawing/2014/main" val="3006857192"/>
                    </a:ext>
                  </a:extLst>
                </a:gridCol>
                <a:gridCol w="1157675">
                  <a:extLst>
                    <a:ext uri="{9D8B030D-6E8A-4147-A177-3AD203B41FA5}">
                      <a16:colId xmlns:a16="http://schemas.microsoft.com/office/drawing/2014/main" val="1210282444"/>
                    </a:ext>
                  </a:extLst>
                </a:gridCol>
                <a:gridCol w="1127342">
                  <a:extLst>
                    <a:ext uri="{9D8B030D-6E8A-4147-A177-3AD203B41FA5}">
                      <a16:colId xmlns:a16="http://schemas.microsoft.com/office/drawing/2014/main" val="265021275"/>
                    </a:ext>
                  </a:extLst>
                </a:gridCol>
                <a:gridCol w="1589235">
                  <a:extLst>
                    <a:ext uri="{9D8B030D-6E8A-4147-A177-3AD203B41FA5}">
                      <a16:colId xmlns:a16="http://schemas.microsoft.com/office/drawing/2014/main" val="2850945405"/>
                    </a:ext>
                  </a:extLst>
                </a:gridCol>
                <a:gridCol w="2243418">
                  <a:extLst>
                    <a:ext uri="{9D8B030D-6E8A-4147-A177-3AD203B41FA5}">
                      <a16:colId xmlns:a16="http://schemas.microsoft.com/office/drawing/2014/main" val="1602884276"/>
                    </a:ext>
                  </a:extLst>
                </a:gridCol>
              </a:tblGrid>
              <a:tr h="305321">
                <a:tc>
                  <a:txBody>
                    <a:bodyPr/>
                    <a:lstStyle/>
                    <a:p>
                      <a:pPr lvl="0">
                        <a:buNone/>
                      </a:pPr>
                      <a:endParaRPr lang="en-US" b="1"/>
                    </a:p>
                  </a:txBody>
                  <a:tcPr/>
                </a:tc>
                <a:tc gridSpan="3">
                  <a:txBody>
                    <a:bodyPr/>
                    <a:lstStyle/>
                    <a:p>
                      <a:pPr lvl="0" algn="ctr">
                        <a:buNone/>
                      </a:pPr>
                      <a:r>
                        <a:rPr lang="en-US" b="1" err="1"/>
                        <a:t>Fiscale</a:t>
                      </a:r>
                      <a:r>
                        <a:rPr lang="en-US" b="1"/>
                        <a:t> </a:t>
                      </a:r>
                      <a:r>
                        <a:rPr lang="en-US" b="1" err="1"/>
                        <a:t>schuldvorderingen</a:t>
                      </a:r>
                    </a:p>
                  </a:txBody>
                  <a:tcPr/>
                </a:tc>
                <a:tc hMerge="1">
                  <a:txBody>
                    <a:bodyPr/>
                    <a:lstStyle/>
                    <a:p>
                      <a:pPr lvl="0" algn="ctr">
                        <a:buNone/>
                      </a:pPr>
                      <a:endParaRPr lang="en-US" b="1" err="1"/>
                    </a:p>
                  </a:txBody>
                  <a:tcPr/>
                </a:tc>
                <a:tc hMerge="1">
                  <a:txBody>
                    <a:bodyPr/>
                    <a:lstStyle/>
                    <a:p>
                      <a:pPr lvl="0" algn="ctr">
                        <a:buNone/>
                      </a:pPr>
                      <a:endParaRPr lang="en-US" b="1" err="1"/>
                    </a:p>
                  </a:txBody>
                  <a:tcPr/>
                </a:tc>
                <a:tc gridSpan="2">
                  <a:txBody>
                    <a:bodyPr/>
                    <a:lstStyle/>
                    <a:p>
                      <a:pPr lvl="0" algn="ctr">
                        <a:buNone/>
                      </a:pPr>
                      <a:r>
                        <a:rPr lang="en-US" b="1" err="1"/>
                        <a:t>Niet-fiscale</a:t>
                      </a:r>
                      <a:r>
                        <a:rPr lang="en-US" b="1"/>
                        <a:t> </a:t>
                      </a:r>
                      <a:r>
                        <a:rPr lang="en-US" b="1" err="1"/>
                        <a:t>schuldvorderingen</a:t>
                      </a:r>
                    </a:p>
                  </a:txBody>
                  <a:tcPr/>
                </a:tc>
                <a:tc hMerge="1">
                  <a:txBody>
                    <a:bodyPr/>
                    <a:lstStyle/>
                    <a:p>
                      <a:endParaRPr lang="en-US"/>
                    </a:p>
                  </a:txBody>
                  <a:tcPr/>
                </a:tc>
                <a:extLst>
                  <a:ext uri="{0D108BD9-81ED-4DB2-BD59-A6C34878D82A}">
                    <a16:rowId xmlns:a16="http://schemas.microsoft.com/office/drawing/2014/main" val="720781903"/>
                  </a:ext>
                </a:extLst>
              </a:tr>
              <a:tr h="370840">
                <a:tc>
                  <a:txBody>
                    <a:bodyPr/>
                    <a:lstStyle/>
                    <a:p>
                      <a:pPr lvl="0">
                        <a:buNone/>
                      </a:pPr>
                      <a:r>
                        <a:rPr lang="en-US" err="1"/>
                        <a:t>Definitie</a:t>
                      </a:r>
                    </a:p>
                  </a:txBody>
                  <a:tcPr/>
                </a:tc>
                <a:tc gridSpan="3">
                  <a:txBody>
                    <a:bodyPr/>
                    <a:lstStyle/>
                    <a:p>
                      <a:r>
                        <a:rPr lang="en-US"/>
                        <a:t>Alle </a:t>
                      </a:r>
                      <a:r>
                        <a:rPr lang="en-US" err="1"/>
                        <a:t>lokale</a:t>
                      </a:r>
                      <a:r>
                        <a:rPr lang="en-US"/>
                        <a:t> </a:t>
                      </a:r>
                      <a:r>
                        <a:rPr lang="en-US" err="1"/>
                        <a:t>belastingen</a:t>
                      </a:r>
                      <a:r>
                        <a:rPr lang="en-US"/>
                        <a:t> </a:t>
                      </a:r>
                      <a:r>
                        <a:rPr lang="en-US" err="1"/>
                        <a:t>en</a:t>
                      </a:r>
                      <a:r>
                        <a:rPr lang="en-US"/>
                        <a:t> –</a:t>
                      </a:r>
                      <a:r>
                        <a:rPr lang="en-US" err="1"/>
                        <a:t>heffingen</a:t>
                      </a:r>
                      <a:r>
                        <a:rPr lang="en-US"/>
                        <a:t> op </a:t>
                      </a:r>
                      <a:r>
                        <a:rPr lang="en-US" err="1"/>
                        <a:t>grond</a:t>
                      </a:r>
                      <a:r>
                        <a:rPr lang="en-US"/>
                        <a:t> van door de stad </a:t>
                      </a:r>
                      <a:r>
                        <a:rPr lang="en-US" err="1"/>
                        <a:t>genomen</a:t>
                      </a:r>
                      <a:r>
                        <a:rPr lang="en-US"/>
                        <a:t> </a:t>
                      </a:r>
                      <a:r>
                        <a:rPr lang="en-US" err="1"/>
                        <a:t>belastingsreglementen</a:t>
                      </a:r>
                      <a:r>
                        <a:rPr lang="en-US"/>
                        <a:t>.</a:t>
                      </a:r>
                    </a:p>
                  </a:txBody>
                  <a:tcPr/>
                </a:tc>
                <a:tc hMerge="1">
                  <a:txBody>
                    <a:bodyPr/>
                    <a:lstStyle/>
                    <a:p>
                      <a:endParaRPr lang="en-US"/>
                    </a:p>
                  </a:txBody>
                  <a:tcPr/>
                </a:tc>
                <a:tc hMerge="1">
                  <a:txBody>
                    <a:bodyPr/>
                    <a:lstStyle/>
                    <a:p>
                      <a:endParaRPr lang="en-US"/>
                    </a:p>
                  </a:txBody>
                  <a:tcPr/>
                </a:tc>
                <a:tc gridSpan="2">
                  <a:txBody>
                    <a:bodyPr/>
                    <a:lstStyle/>
                    <a:p>
                      <a:r>
                        <a:rPr lang="en-US"/>
                        <a:t>Alle </a:t>
                      </a:r>
                      <a:r>
                        <a:rPr lang="en-US" err="1"/>
                        <a:t>overige</a:t>
                      </a:r>
                      <a:r>
                        <a:rPr lang="en-US"/>
                        <a:t> </a:t>
                      </a:r>
                      <a:r>
                        <a:rPr lang="en-US" err="1"/>
                        <a:t>mogelijke</a:t>
                      </a:r>
                      <a:r>
                        <a:rPr lang="en-US"/>
                        <a:t> </a:t>
                      </a:r>
                      <a:r>
                        <a:rPr lang="en-US" err="1"/>
                        <a:t>schuldvorderingen</a:t>
                      </a:r>
                      <a:r>
                        <a:rPr lang="en-US"/>
                        <a:t> die de </a:t>
                      </a:r>
                      <a:r>
                        <a:rPr lang="en-US" err="1"/>
                        <a:t>gemeente</a:t>
                      </a:r>
                      <a:r>
                        <a:rPr lang="en-US"/>
                        <a:t> </a:t>
                      </a:r>
                      <a:r>
                        <a:rPr lang="en-US" err="1"/>
                        <a:t>heeft</a:t>
                      </a:r>
                      <a:r>
                        <a:rPr lang="en-US"/>
                        <a:t> ten </a:t>
                      </a:r>
                      <a:r>
                        <a:rPr lang="en-US" err="1"/>
                        <a:t>opzichte</a:t>
                      </a:r>
                      <a:r>
                        <a:rPr lang="en-US"/>
                        <a:t> van burgers.</a:t>
                      </a:r>
                    </a:p>
                  </a:txBody>
                  <a:tcPr/>
                </a:tc>
                <a:tc hMerge="1">
                  <a:txBody>
                    <a:bodyPr/>
                    <a:lstStyle/>
                    <a:p>
                      <a:endParaRPr lang="en-US"/>
                    </a:p>
                  </a:txBody>
                  <a:tcPr/>
                </a:tc>
                <a:extLst>
                  <a:ext uri="{0D108BD9-81ED-4DB2-BD59-A6C34878D82A}">
                    <a16:rowId xmlns:a16="http://schemas.microsoft.com/office/drawing/2014/main" val="3012535425"/>
                  </a:ext>
                </a:extLst>
              </a:tr>
              <a:tr h="370840">
                <a:tc>
                  <a:txBody>
                    <a:bodyPr/>
                    <a:lstStyle/>
                    <a:p>
                      <a:pPr lvl="0">
                        <a:buNone/>
                      </a:pPr>
                      <a:r>
                        <a:rPr lang="en-US" err="1"/>
                        <a:t>Soorten</a:t>
                      </a:r>
                    </a:p>
                  </a:txBody>
                  <a:tcPr/>
                </a:tc>
                <a:tc>
                  <a:txBody>
                    <a:bodyPr/>
                    <a:lstStyle/>
                    <a:p>
                      <a:r>
                        <a:rPr lang="en-US" err="1"/>
                        <a:t>Opcentiemen</a:t>
                      </a:r>
                    </a:p>
                  </a:txBody>
                  <a:tcPr/>
                </a:tc>
                <a:tc>
                  <a:txBody>
                    <a:bodyPr/>
                    <a:lstStyle/>
                    <a:p>
                      <a:pPr lvl="0">
                        <a:buNone/>
                      </a:pPr>
                      <a:r>
                        <a:rPr lang="en-US"/>
                        <a:t>Contant-</a:t>
                      </a:r>
                      <a:r>
                        <a:rPr lang="en-US" err="1"/>
                        <a:t>belastingen</a:t>
                      </a:r>
                    </a:p>
                  </a:txBody>
                  <a:tcPr/>
                </a:tc>
                <a:tc>
                  <a:txBody>
                    <a:bodyPr/>
                    <a:lstStyle/>
                    <a:p>
                      <a:pPr lvl="0">
                        <a:buNone/>
                      </a:pPr>
                      <a:r>
                        <a:rPr lang="en-US" err="1"/>
                        <a:t>Kohier-belastingen</a:t>
                      </a:r>
                    </a:p>
                  </a:txBody>
                  <a:tcPr/>
                </a:tc>
                <a:tc>
                  <a:txBody>
                    <a:bodyPr/>
                    <a:lstStyle/>
                    <a:p>
                      <a:pPr lvl="0">
                        <a:buNone/>
                      </a:pPr>
                      <a:r>
                        <a:rPr lang="en-US" err="1"/>
                        <a:t>Retributies</a:t>
                      </a:r>
                      <a:endParaRPr lang="en-US"/>
                    </a:p>
                  </a:txBody>
                  <a:tcPr/>
                </a:tc>
                <a:tc>
                  <a:txBody>
                    <a:bodyPr/>
                    <a:lstStyle/>
                    <a:p>
                      <a:pPr lvl="0">
                        <a:buNone/>
                      </a:pPr>
                      <a:r>
                        <a:rPr lang="en-US" err="1"/>
                        <a:t>Gemeentelijke</a:t>
                      </a:r>
                      <a:r>
                        <a:rPr lang="en-US"/>
                        <a:t> </a:t>
                      </a:r>
                      <a:r>
                        <a:rPr lang="en-US" err="1"/>
                        <a:t>Administratieve</a:t>
                      </a:r>
                      <a:r>
                        <a:rPr lang="en-US"/>
                        <a:t> </a:t>
                      </a:r>
                      <a:r>
                        <a:rPr lang="en-US" err="1"/>
                        <a:t>Sancties</a:t>
                      </a:r>
                      <a:endParaRPr lang="en-US"/>
                    </a:p>
                  </a:txBody>
                  <a:tcPr/>
                </a:tc>
                <a:extLst>
                  <a:ext uri="{0D108BD9-81ED-4DB2-BD59-A6C34878D82A}">
                    <a16:rowId xmlns:a16="http://schemas.microsoft.com/office/drawing/2014/main" val="2955730927"/>
                  </a:ext>
                </a:extLst>
              </a:tr>
            </a:tbl>
          </a:graphicData>
        </a:graphic>
      </p:graphicFrame>
      <p:sp>
        <p:nvSpPr>
          <p:cNvPr id="6" name="Text Placeholder 2">
            <a:extLst>
              <a:ext uri="{FF2B5EF4-FFF2-40B4-BE49-F238E27FC236}">
                <a16:creationId xmlns:a16="http://schemas.microsoft.com/office/drawing/2014/main" id="{C7FBB418-8784-F09B-2571-61E6D237B389}"/>
              </a:ext>
            </a:extLst>
          </p:cNvPr>
          <p:cNvSpPr>
            <a:spLocks noGrp="1"/>
          </p:cNvSpPr>
          <p:nvPr>
            <p:ph type="body" idx="1"/>
          </p:nvPr>
        </p:nvSpPr>
        <p:spPr>
          <a:xfrm>
            <a:off x="1283730" y="1193707"/>
            <a:ext cx="7437701" cy="671552"/>
          </a:xfrm>
        </p:spPr>
        <p:txBody>
          <a:bodyPr/>
          <a:lstStyle/>
          <a:p>
            <a:pPr marL="102870" indent="0">
              <a:buNone/>
            </a:pPr>
            <a:r>
              <a:rPr lang="en-US" sz="1400">
                <a:latin typeface="Arial"/>
                <a:cs typeface="Arial"/>
                <a:sym typeface="Arial"/>
              </a:rPr>
              <a:t>Bij het </a:t>
            </a:r>
            <a:r>
              <a:rPr lang="en-US" sz="1400" err="1">
                <a:latin typeface="Arial"/>
                <a:cs typeface="Arial"/>
                <a:sym typeface="Arial"/>
              </a:rPr>
              <a:t>onderbrengen</a:t>
            </a:r>
            <a:r>
              <a:rPr lang="en-US" sz="1400">
                <a:latin typeface="Arial"/>
                <a:cs typeface="Arial"/>
                <a:sym typeface="Arial"/>
              </a:rPr>
              <a:t> van </a:t>
            </a:r>
            <a:r>
              <a:rPr lang="en-US" sz="1400" b="1" err="1">
                <a:latin typeface="Arial"/>
                <a:cs typeface="Arial"/>
                <a:sym typeface="Arial"/>
              </a:rPr>
              <a:t>verschillende</a:t>
            </a:r>
            <a:r>
              <a:rPr lang="en-US" sz="1400" b="1">
                <a:latin typeface="Arial"/>
                <a:cs typeface="Arial"/>
                <a:sym typeface="Arial"/>
              </a:rPr>
              <a:t> </a:t>
            </a:r>
            <a:r>
              <a:rPr lang="en-US" sz="1400" b="1" err="1">
                <a:latin typeface="Arial"/>
                <a:cs typeface="Arial"/>
                <a:sym typeface="Arial"/>
              </a:rPr>
              <a:t>soorten</a:t>
            </a:r>
            <a:r>
              <a:rPr lang="en-US" sz="1400" b="1">
                <a:latin typeface="Arial"/>
                <a:cs typeface="Arial"/>
                <a:sym typeface="Arial"/>
              </a:rPr>
              <a:t> </a:t>
            </a:r>
            <a:r>
              <a:rPr lang="en-US" sz="1400" b="1" err="1">
                <a:latin typeface="Arial"/>
                <a:cs typeface="Arial"/>
                <a:sym typeface="Arial"/>
              </a:rPr>
              <a:t>gemeentelijke</a:t>
            </a:r>
            <a:r>
              <a:rPr lang="en-US" sz="1400" b="1">
                <a:latin typeface="Arial"/>
                <a:cs typeface="Arial"/>
                <a:sym typeface="Arial"/>
              </a:rPr>
              <a:t> </a:t>
            </a:r>
            <a:r>
              <a:rPr lang="en-US" sz="1400" b="1" err="1">
                <a:latin typeface="Arial"/>
                <a:cs typeface="Arial"/>
                <a:sym typeface="Arial"/>
              </a:rPr>
              <a:t>vorderingen</a:t>
            </a:r>
            <a:r>
              <a:rPr lang="en-US" sz="1400">
                <a:latin typeface="Arial"/>
                <a:cs typeface="Arial"/>
                <a:sym typeface="Arial"/>
              </a:rPr>
              <a:t> in het </a:t>
            </a:r>
            <a:r>
              <a:rPr lang="en-US" sz="1400" err="1">
                <a:latin typeface="Arial"/>
                <a:cs typeface="Arial"/>
                <a:sym typeface="Arial"/>
              </a:rPr>
              <a:t>EvS</a:t>
            </a:r>
            <a:r>
              <a:rPr lang="en-US" sz="1400">
                <a:latin typeface="Arial"/>
                <a:cs typeface="Arial"/>
                <a:sym typeface="Arial"/>
              </a:rPr>
              <a:t>-dossier </a:t>
            </a:r>
            <a:r>
              <a:rPr lang="en-US" sz="1400" err="1">
                <a:latin typeface="Arial"/>
                <a:cs typeface="Arial"/>
                <a:sym typeface="Arial"/>
              </a:rPr>
              <a:t>moeten</a:t>
            </a:r>
            <a:r>
              <a:rPr lang="en-US" sz="1400">
                <a:latin typeface="Arial"/>
                <a:cs typeface="Arial"/>
                <a:sym typeface="Arial"/>
              </a:rPr>
              <a:t> </a:t>
            </a:r>
            <a:r>
              <a:rPr lang="en-US" sz="1400" err="1">
                <a:latin typeface="Arial"/>
                <a:cs typeface="Arial"/>
                <a:sym typeface="Arial"/>
              </a:rPr>
              <a:t>verschillende</a:t>
            </a:r>
            <a:r>
              <a:rPr lang="en-US" sz="1400">
                <a:latin typeface="Arial"/>
                <a:cs typeface="Arial"/>
                <a:sym typeface="Arial"/>
              </a:rPr>
              <a:t> </a:t>
            </a:r>
            <a:r>
              <a:rPr lang="en-US" sz="1400" err="1">
                <a:latin typeface="Arial"/>
                <a:cs typeface="Arial"/>
                <a:sym typeface="Arial"/>
              </a:rPr>
              <a:t>procedurale</a:t>
            </a:r>
            <a:r>
              <a:rPr lang="en-US" sz="1400">
                <a:latin typeface="Arial"/>
                <a:cs typeface="Arial"/>
                <a:sym typeface="Arial"/>
              </a:rPr>
              <a:t> </a:t>
            </a:r>
            <a:r>
              <a:rPr lang="en-US" sz="1400" err="1">
                <a:latin typeface="Arial"/>
                <a:cs typeface="Arial"/>
                <a:sym typeface="Arial"/>
              </a:rPr>
              <a:t>en</a:t>
            </a:r>
            <a:r>
              <a:rPr lang="en-US" sz="1400">
                <a:latin typeface="Arial"/>
                <a:cs typeface="Arial"/>
                <a:sym typeface="Arial"/>
              </a:rPr>
              <a:t> </a:t>
            </a:r>
            <a:r>
              <a:rPr lang="en-US" sz="1400" err="1">
                <a:latin typeface="Arial"/>
                <a:cs typeface="Arial"/>
                <a:sym typeface="Arial"/>
              </a:rPr>
              <a:t>wettelijke</a:t>
            </a:r>
            <a:r>
              <a:rPr lang="en-US" sz="1400">
                <a:latin typeface="Arial"/>
                <a:cs typeface="Arial"/>
                <a:sym typeface="Arial"/>
              </a:rPr>
              <a:t> </a:t>
            </a:r>
            <a:r>
              <a:rPr lang="en-US" sz="1400" err="1">
                <a:latin typeface="Arial"/>
                <a:cs typeface="Arial"/>
                <a:sym typeface="Arial"/>
              </a:rPr>
              <a:t>kaders</a:t>
            </a:r>
            <a:r>
              <a:rPr lang="en-US" sz="1400">
                <a:latin typeface="Arial"/>
                <a:cs typeface="Arial"/>
                <a:sym typeface="Arial"/>
              </a:rPr>
              <a:t> </a:t>
            </a:r>
            <a:r>
              <a:rPr lang="en-US" sz="1400" err="1">
                <a:latin typeface="Arial"/>
                <a:cs typeface="Arial"/>
                <a:sym typeface="Arial"/>
              </a:rPr>
              <a:t>gerespecteerd</a:t>
            </a:r>
            <a:r>
              <a:rPr lang="en-US" sz="1400">
                <a:latin typeface="Arial"/>
                <a:cs typeface="Arial"/>
                <a:sym typeface="Arial"/>
              </a:rPr>
              <a:t> </a:t>
            </a:r>
            <a:r>
              <a:rPr lang="en-US" sz="1400" err="1">
                <a:latin typeface="Arial"/>
                <a:cs typeface="Arial"/>
                <a:sym typeface="Arial"/>
              </a:rPr>
              <a:t>worden</a:t>
            </a:r>
            <a:r>
              <a:rPr lang="en-US" sz="1400">
                <a:latin typeface="Arial"/>
                <a:cs typeface="Arial"/>
                <a:sym typeface="Arial"/>
              </a:rPr>
              <a:t>.</a:t>
            </a:r>
            <a:endParaRPr lang="en-US" sz="1400">
              <a:latin typeface="Arial"/>
              <a:cs typeface="Arial"/>
            </a:endParaRPr>
          </a:p>
        </p:txBody>
      </p:sp>
      <p:sp>
        <p:nvSpPr>
          <p:cNvPr id="10" name="Title 1">
            <a:extLst>
              <a:ext uri="{FF2B5EF4-FFF2-40B4-BE49-F238E27FC236}">
                <a16:creationId xmlns:a16="http://schemas.microsoft.com/office/drawing/2014/main" id="{E05204EB-C735-1BB5-A016-1882DAD3CF16}"/>
              </a:ext>
            </a:extLst>
          </p:cNvPr>
          <p:cNvSpPr txBox="1">
            <a:spLocks/>
          </p:cNvSpPr>
          <p:nvPr/>
        </p:nvSpPr>
        <p:spPr>
          <a:xfrm>
            <a:off x="500597" y="304997"/>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Opmaak</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EvS</a:t>
            </a:r>
            <a:r>
              <a:rPr lang="en-US" sz="3200" b="1" kern="1200">
                <a:solidFill>
                  <a:srgbClr val="030000"/>
                </a:solidFill>
                <a:latin typeface="Arial"/>
                <a:ea typeface="+mn-ea"/>
                <a:cs typeface="Arial"/>
              </a:rPr>
              <a:t>-dossier </a:t>
            </a:r>
          </a:p>
        </p:txBody>
      </p:sp>
      <p:pic>
        <p:nvPicPr>
          <p:cNvPr id="11" name="Graphic 10" descr="Scales of justice with solid fill">
            <a:extLst>
              <a:ext uri="{FF2B5EF4-FFF2-40B4-BE49-F238E27FC236}">
                <a16:creationId xmlns:a16="http://schemas.microsoft.com/office/drawing/2014/main" id="{F061918F-86CC-9D02-5F03-ACA2787D2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313" y="1190754"/>
            <a:ext cx="601251" cy="601251"/>
          </a:xfrm>
          <a:prstGeom prst="rect">
            <a:avLst/>
          </a:prstGeom>
        </p:spPr>
      </p:pic>
    </p:spTree>
    <p:extLst>
      <p:ext uri="{BB962C8B-B14F-4D97-AF65-F5344CB8AC3E}">
        <p14:creationId xmlns:p14="http://schemas.microsoft.com/office/powerpoint/2010/main" val="201246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7FBB418-8784-F09B-2571-61E6D237B389}"/>
              </a:ext>
            </a:extLst>
          </p:cNvPr>
          <p:cNvSpPr>
            <a:spLocks noGrp="1"/>
          </p:cNvSpPr>
          <p:nvPr>
            <p:ph type="body" idx="1"/>
          </p:nvPr>
        </p:nvSpPr>
        <p:spPr>
          <a:xfrm>
            <a:off x="1283730" y="1193707"/>
            <a:ext cx="7539475" cy="671552"/>
          </a:xfrm>
        </p:spPr>
        <p:txBody>
          <a:bodyPr/>
          <a:lstStyle/>
          <a:p>
            <a:pPr marL="102870" indent="0">
              <a:buNone/>
            </a:pPr>
            <a:r>
              <a:rPr lang="en-US" sz="1400" b="1" err="1">
                <a:latin typeface="Arial"/>
                <a:cs typeface="Arial"/>
                <a:sym typeface="Arial"/>
              </a:rPr>
              <a:t>Fiscale</a:t>
            </a:r>
            <a:r>
              <a:rPr lang="en-US" sz="1400" b="1">
                <a:latin typeface="Arial"/>
                <a:cs typeface="Arial"/>
                <a:sym typeface="Arial"/>
              </a:rPr>
              <a:t> </a:t>
            </a:r>
            <a:r>
              <a:rPr lang="en-US" sz="1400" b="1" err="1">
                <a:latin typeface="Arial"/>
                <a:cs typeface="Arial"/>
                <a:sym typeface="Arial"/>
              </a:rPr>
              <a:t>schuldvorderingen</a:t>
            </a:r>
            <a:r>
              <a:rPr lang="en-US" sz="1400">
                <a:latin typeface="Arial"/>
                <a:cs typeface="Arial"/>
                <a:sym typeface="Arial"/>
              </a:rPr>
              <a:t>: </a:t>
            </a:r>
            <a:r>
              <a:rPr lang="en-US" sz="1400" err="1">
                <a:latin typeface="Arial"/>
                <a:cs typeface="Arial"/>
                <a:sym typeface="Arial"/>
              </a:rPr>
              <a:t>Afbetalingsplannen</a:t>
            </a:r>
            <a:r>
              <a:rPr lang="en-US" sz="1400">
                <a:latin typeface="Arial"/>
                <a:cs typeface="Arial"/>
                <a:sym typeface="Arial"/>
              </a:rPr>
              <a:t> </a:t>
            </a:r>
            <a:r>
              <a:rPr lang="en-US" sz="1400" err="1">
                <a:latin typeface="Arial"/>
                <a:cs typeface="Arial"/>
                <a:sym typeface="Arial"/>
              </a:rPr>
              <a:t>kunnen</a:t>
            </a:r>
            <a:r>
              <a:rPr lang="en-US" sz="1400">
                <a:latin typeface="Arial"/>
                <a:cs typeface="Arial"/>
                <a:sym typeface="Arial"/>
              </a:rPr>
              <a:t> </a:t>
            </a:r>
            <a:r>
              <a:rPr lang="en-US" sz="1400" err="1">
                <a:latin typeface="Arial"/>
                <a:cs typeface="Arial"/>
                <a:sym typeface="Arial"/>
              </a:rPr>
              <a:t>worden</a:t>
            </a:r>
            <a:r>
              <a:rPr lang="en-US" sz="1400">
                <a:latin typeface="Arial"/>
                <a:cs typeface="Arial"/>
                <a:sym typeface="Arial"/>
              </a:rPr>
              <a:t> </a:t>
            </a:r>
            <a:r>
              <a:rPr lang="en-US" sz="1400" err="1">
                <a:latin typeface="Arial"/>
                <a:cs typeface="Arial"/>
                <a:sym typeface="Arial"/>
              </a:rPr>
              <a:t>verleend</a:t>
            </a:r>
            <a:r>
              <a:rPr lang="en-US" sz="1400">
                <a:latin typeface="Arial"/>
                <a:cs typeface="Arial"/>
                <a:sym typeface="Arial"/>
              </a:rPr>
              <a:t> in de mate </a:t>
            </a:r>
            <a:r>
              <a:rPr lang="en-US" sz="1400" err="1">
                <a:latin typeface="Arial"/>
                <a:cs typeface="Arial"/>
                <a:sym typeface="Arial"/>
              </a:rPr>
              <a:t>dat</a:t>
            </a:r>
            <a:r>
              <a:rPr lang="en-US" sz="1400">
                <a:latin typeface="Arial"/>
                <a:cs typeface="Arial"/>
                <a:sym typeface="Arial"/>
              </a:rPr>
              <a:t> </a:t>
            </a:r>
            <a:r>
              <a:rPr lang="en-US" sz="1400" err="1">
                <a:latin typeface="Arial"/>
                <a:cs typeface="Arial"/>
                <a:sym typeface="Arial"/>
              </a:rPr>
              <a:t>zij</a:t>
            </a:r>
            <a:r>
              <a:rPr lang="en-US" sz="1400">
                <a:latin typeface="Arial"/>
                <a:cs typeface="Arial"/>
                <a:sym typeface="Arial"/>
              </a:rPr>
              <a:t> de </a:t>
            </a:r>
            <a:r>
              <a:rPr lang="en-US" sz="1400" err="1">
                <a:latin typeface="Arial"/>
                <a:cs typeface="Arial"/>
                <a:sym typeface="Arial"/>
              </a:rPr>
              <a:t>effectieve</a:t>
            </a:r>
            <a:r>
              <a:rPr lang="en-US" sz="1400">
                <a:latin typeface="Arial"/>
                <a:cs typeface="Arial"/>
                <a:sym typeface="Arial"/>
              </a:rPr>
              <a:t> </a:t>
            </a:r>
            <a:r>
              <a:rPr lang="en-US" sz="1400" err="1">
                <a:latin typeface="Arial"/>
                <a:cs typeface="Arial"/>
                <a:sym typeface="Arial"/>
              </a:rPr>
              <a:t>invordering</a:t>
            </a:r>
            <a:r>
              <a:rPr lang="en-US" sz="1400">
                <a:latin typeface="Arial"/>
                <a:cs typeface="Arial"/>
                <a:sym typeface="Arial"/>
              </a:rPr>
              <a:t> </a:t>
            </a:r>
            <a:r>
              <a:rPr lang="en-US" sz="1400" err="1">
                <a:latin typeface="Arial"/>
                <a:cs typeface="Arial"/>
                <a:sym typeface="Arial"/>
              </a:rPr>
              <a:t>bewerkstelligen</a:t>
            </a:r>
            <a:r>
              <a:rPr lang="en-US" sz="1400">
                <a:latin typeface="Arial"/>
                <a:cs typeface="Arial"/>
                <a:sym typeface="Arial"/>
              </a:rPr>
              <a:t> (</a:t>
            </a:r>
            <a:r>
              <a:rPr lang="en-US" sz="1400" err="1">
                <a:latin typeface="Arial"/>
                <a:cs typeface="Arial"/>
                <a:sym typeface="Arial"/>
              </a:rPr>
              <a:t>nalatigheidsintresten</a:t>
            </a:r>
            <a:r>
              <a:rPr lang="en-US" sz="1400">
                <a:latin typeface="Arial"/>
                <a:cs typeface="Arial"/>
                <a:sym typeface="Arial"/>
              </a:rPr>
              <a:t> </a:t>
            </a:r>
            <a:r>
              <a:rPr lang="en-US" sz="1400" err="1">
                <a:latin typeface="Arial"/>
                <a:cs typeface="Arial"/>
                <a:sym typeface="Arial"/>
              </a:rPr>
              <a:t>blijven</a:t>
            </a:r>
            <a:r>
              <a:rPr lang="en-US" sz="1400">
                <a:latin typeface="Arial"/>
                <a:cs typeface="Arial"/>
                <a:sym typeface="Arial"/>
              </a:rPr>
              <a:t> </a:t>
            </a:r>
            <a:r>
              <a:rPr lang="en-US" sz="1400" err="1">
                <a:latin typeface="Arial"/>
                <a:cs typeface="Arial"/>
                <a:sym typeface="Arial"/>
              </a:rPr>
              <a:t>oplopen</a:t>
            </a:r>
            <a:r>
              <a:rPr lang="en-US" sz="1400">
                <a:latin typeface="Arial"/>
                <a:cs typeface="Arial"/>
                <a:sym typeface="Arial"/>
              </a:rPr>
              <a:t> </a:t>
            </a:r>
            <a:r>
              <a:rPr lang="en-US" sz="1400" err="1">
                <a:latin typeface="Arial"/>
                <a:cs typeface="Arial"/>
                <a:sym typeface="Arial"/>
              </a:rPr>
              <a:t>en</a:t>
            </a:r>
            <a:r>
              <a:rPr lang="en-US" sz="1400">
                <a:latin typeface="Arial"/>
                <a:cs typeface="Arial"/>
                <a:sym typeface="Arial"/>
              </a:rPr>
              <a:t> </a:t>
            </a:r>
            <a:r>
              <a:rPr lang="en-US" sz="1400" err="1">
                <a:latin typeface="Arial"/>
                <a:cs typeface="Arial"/>
                <a:sym typeface="Arial"/>
              </a:rPr>
              <a:t>verschuldigd</a:t>
            </a:r>
            <a:r>
              <a:rPr lang="en-US" sz="1400">
                <a:latin typeface="Arial"/>
                <a:cs typeface="Arial"/>
                <a:sym typeface="Arial"/>
              </a:rPr>
              <a:t>)</a:t>
            </a:r>
            <a:endParaRPr lang="en-US" sz="1400">
              <a:latin typeface="Arial"/>
              <a:cs typeface="Arial"/>
            </a:endParaRPr>
          </a:p>
          <a:p>
            <a:pPr marL="102870" indent="0">
              <a:buNone/>
            </a:pPr>
            <a:r>
              <a:rPr lang="en-US" sz="1400" b="1" err="1">
                <a:latin typeface="Arial"/>
                <a:cs typeface="Arial"/>
                <a:sym typeface="Arial"/>
              </a:rPr>
              <a:t>Niet-fiscale</a:t>
            </a:r>
            <a:r>
              <a:rPr lang="en-US" sz="1400" b="1">
                <a:latin typeface="Arial"/>
                <a:cs typeface="Arial"/>
                <a:sym typeface="Arial"/>
              </a:rPr>
              <a:t> </a:t>
            </a:r>
            <a:r>
              <a:rPr lang="en-US" sz="1400" b="1" err="1">
                <a:latin typeface="Arial"/>
                <a:cs typeface="Arial"/>
                <a:sym typeface="Arial"/>
              </a:rPr>
              <a:t>schuldvorderingen</a:t>
            </a:r>
            <a:r>
              <a:rPr lang="en-US" sz="1400">
                <a:latin typeface="Arial"/>
                <a:cs typeface="Arial"/>
                <a:sym typeface="Arial"/>
              </a:rPr>
              <a:t>: Geen </a:t>
            </a:r>
            <a:r>
              <a:rPr lang="en-US" sz="1400" err="1">
                <a:latin typeface="Arial"/>
                <a:cs typeface="Arial"/>
                <a:sym typeface="Arial"/>
              </a:rPr>
              <a:t>wettelijke</a:t>
            </a:r>
            <a:r>
              <a:rPr lang="en-US" sz="1400">
                <a:latin typeface="Arial"/>
                <a:cs typeface="Arial"/>
                <a:sym typeface="Arial"/>
              </a:rPr>
              <a:t> </a:t>
            </a:r>
            <a:r>
              <a:rPr lang="en-US" sz="1400" err="1">
                <a:latin typeface="Arial"/>
                <a:cs typeface="Arial"/>
                <a:sym typeface="Arial"/>
              </a:rPr>
              <a:t>bepalingen</a:t>
            </a:r>
            <a:r>
              <a:rPr lang="en-US" sz="1400">
                <a:latin typeface="Arial"/>
                <a:cs typeface="Arial"/>
                <a:sym typeface="Arial"/>
              </a:rPr>
              <a:t> die </a:t>
            </a:r>
            <a:r>
              <a:rPr lang="en-US" sz="1400" err="1">
                <a:latin typeface="Arial"/>
                <a:cs typeface="Arial"/>
                <a:sym typeface="Arial"/>
              </a:rPr>
              <a:t>betalingsfaciliteiten</a:t>
            </a:r>
            <a:r>
              <a:rPr lang="en-US" sz="1400">
                <a:latin typeface="Arial"/>
                <a:cs typeface="Arial"/>
                <a:sym typeface="Arial"/>
              </a:rPr>
              <a:t> </a:t>
            </a:r>
            <a:r>
              <a:rPr lang="en-US" sz="1400" err="1">
                <a:latin typeface="Arial"/>
                <a:cs typeface="Arial"/>
                <a:sym typeface="Arial"/>
              </a:rPr>
              <a:t>verhinderen</a:t>
            </a:r>
            <a:r>
              <a:rPr lang="en-US" sz="1400">
                <a:latin typeface="Arial"/>
                <a:cs typeface="Arial"/>
                <a:sym typeface="Arial"/>
              </a:rPr>
              <a:t>.</a:t>
            </a:r>
            <a:endParaRPr lang="en-US" sz="1400">
              <a:latin typeface="Arial"/>
              <a:cs typeface="Arial"/>
            </a:endParaRPr>
          </a:p>
          <a:p>
            <a:pPr marL="102870" indent="0">
              <a:buNone/>
            </a:pPr>
            <a:endParaRPr lang="en-US" sz="1400">
              <a:latin typeface="Arial"/>
              <a:cs typeface="Arial"/>
            </a:endParaRPr>
          </a:p>
          <a:p>
            <a:pPr>
              <a:buNone/>
            </a:pPr>
            <a:r>
              <a:rPr lang="en-US" sz="1400" b="1" err="1">
                <a:latin typeface="Arial"/>
                <a:cs typeface="Arial"/>
              </a:rPr>
              <a:t>Aangewezen</a:t>
            </a:r>
            <a:r>
              <a:rPr lang="en-US" sz="1400" b="1">
                <a:latin typeface="Arial"/>
                <a:cs typeface="Arial"/>
              </a:rPr>
              <a:t> om </a:t>
            </a:r>
            <a:r>
              <a:rPr lang="en-US" sz="1400" b="1" err="1">
                <a:latin typeface="Arial"/>
                <a:cs typeface="Arial"/>
              </a:rPr>
              <a:t>minimaal</a:t>
            </a:r>
            <a:r>
              <a:rPr lang="en-US" sz="1400" b="1">
                <a:latin typeface="Arial"/>
                <a:cs typeface="Arial"/>
              </a:rPr>
              <a:t> </a:t>
            </a:r>
            <a:r>
              <a:rPr lang="en-US" sz="1400" b="1" err="1">
                <a:latin typeface="Arial"/>
                <a:cs typeface="Arial"/>
              </a:rPr>
              <a:t>integreren</a:t>
            </a:r>
            <a:r>
              <a:rPr lang="en-US" sz="1400" b="1">
                <a:latin typeface="Arial"/>
                <a:cs typeface="Arial"/>
              </a:rPr>
              <a:t> in het </a:t>
            </a:r>
            <a:r>
              <a:rPr lang="en-US" sz="1400" b="1" err="1">
                <a:latin typeface="Arial"/>
                <a:cs typeface="Arial"/>
              </a:rPr>
              <a:t>afbetalingsplan</a:t>
            </a:r>
            <a:r>
              <a:rPr lang="en-US" sz="1400" b="1">
                <a:latin typeface="Arial"/>
                <a:cs typeface="Arial"/>
              </a:rPr>
              <a:t>:</a:t>
            </a:r>
          </a:p>
          <a:p>
            <a:pPr marL="388620" indent="-285750">
              <a:buFont typeface="Calibri"/>
              <a:buChar char="-"/>
            </a:pPr>
            <a:r>
              <a:rPr lang="en-US" sz="1400">
                <a:latin typeface="Arial"/>
                <a:cs typeface="Arial"/>
              </a:rPr>
              <a:t>De </a:t>
            </a:r>
            <a:r>
              <a:rPr lang="en-US" sz="1400" err="1">
                <a:latin typeface="Arial"/>
                <a:cs typeface="Arial"/>
              </a:rPr>
              <a:t>schulden</a:t>
            </a:r>
            <a:r>
              <a:rPr lang="en-US" sz="1400">
                <a:latin typeface="Arial"/>
                <a:cs typeface="Arial"/>
              </a:rPr>
              <a:t> die het </a:t>
            </a:r>
            <a:r>
              <a:rPr lang="en-US" sz="1400" err="1">
                <a:latin typeface="Arial"/>
                <a:cs typeface="Arial"/>
              </a:rPr>
              <a:t>voorwerp</a:t>
            </a:r>
            <a:r>
              <a:rPr lang="en-US" sz="1400">
                <a:latin typeface="Arial"/>
                <a:cs typeface="Arial"/>
              </a:rPr>
              <a:t> </a:t>
            </a:r>
            <a:r>
              <a:rPr lang="en-US" sz="1400" err="1">
                <a:latin typeface="Arial"/>
                <a:cs typeface="Arial"/>
              </a:rPr>
              <a:t>uitmaken</a:t>
            </a:r>
            <a:r>
              <a:rPr lang="en-US" sz="1400">
                <a:latin typeface="Arial"/>
                <a:cs typeface="Arial"/>
              </a:rPr>
              <a:t> van het </a:t>
            </a:r>
            <a:r>
              <a:rPr lang="en-US" sz="1400" err="1">
                <a:latin typeface="Arial"/>
                <a:cs typeface="Arial"/>
              </a:rPr>
              <a:t>afbetalingsplan</a:t>
            </a:r>
            <a:endParaRPr lang="en-US" sz="1400">
              <a:latin typeface="Arial"/>
              <a:cs typeface="Arial"/>
            </a:endParaRPr>
          </a:p>
          <a:p>
            <a:pPr marL="388620" indent="-285750">
              <a:buFont typeface="Calibri"/>
              <a:buChar char="-"/>
            </a:pPr>
            <a:r>
              <a:rPr lang="en-US" sz="1400" err="1">
                <a:latin typeface="Arial"/>
                <a:cs typeface="Arial"/>
              </a:rPr>
              <a:t>Betalingsfrequentie</a:t>
            </a:r>
            <a:r>
              <a:rPr lang="en-US" sz="1400">
                <a:latin typeface="Arial"/>
                <a:cs typeface="Arial"/>
              </a:rPr>
              <a:t> / </a:t>
            </a:r>
            <a:r>
              <a:rPr lang="en-US" sz="1400" err="1">
                <a:latin typeface="Arial"/>
                <a:cs typeface="Arial"/>
              </a:rPr>
              <a:t>termijn</a:t>
            </a:r>
          </a:p>
          <a:p>
            <a:pPr marL="388620" indent="-285750">
              <a:buFont typeface="Calibri"/>
              <a:buChar char="-"/>
            </a:pPr>
            <a:r>
              <a:rPr lang="en-US" sz="1400" err="1">
                <a:latin typeface="Arial"/>
                <a:cs typeface="Arial"/>
              </a:rPr>
              <a:t>Omvang</a:t>
            </a:r>
            <a:r>
              <a:rPr lang="en-US" sz="1400">
                <a:latin typeface="Arial"/>
                <a:cs typeface="Arial"/>
              </a:rPr>
              <a:t> van de </a:t>
            </a:r>
            <a:r>
              <a:rPr lang="en-US" sz="1400" err="1">
                <a:latin typeface="Arial"/>
                <a:cs typeface="Arial"/>
              </a:rPr>
              <a:t>afbetaling</a:t>
            </a:r>
            <a:endParaRPr lang="en-US" sz="1400">
              <a:latin typeface="Arial"/>
              <a:cs typeface="Arial"/>
            </a:endParaRPr>
          </a:p>
          <a:p>
            <a:pPr marL="388620" indent="-285750">
              <a:buFont typeface="Calibri"/>
              <a:buChar char="-"/>
            </a:pPr>
            <a:r>
              <a:rPr lang="en-US" sz="1400" err="1">
                <a:latin typeface="Arial"/>
                <a:cs typeface="Arial"/>
              </a:rPr>
              <a:t>Wijze</a:t>
            </a:r>
            <a:r>
              <a:rPr lang="en-US" sz="1400">
                <a:latin typeface="Arial"/>
                <a:cs typeface="Arial"/>
              </a:rPr>
              <a:t> van </a:t>
            </a:r>
            <a:r>
              <a:rPr lang="en-US" sz="1400" err="1">
                <a:latin typeface="Arial"/>
                <a:cs typeface="Arial"/>
              </a:rPr>
              <a:t>toerekening</a:t>
            </a:r>
            <a:r>
              <a:rPr lang="en-US" sz="1400">
                <a:latin typeface="Arial"/>
                <a:cs typeface="Arial"/>
              </a:rPr>
              <a:t> van </a:t>
            </a:r>
            <a:r>
              <a:rPr lang="en-US" sz="1400" err="1">
                <a:latin typeface="Arial"/>
                <a:cs typeface="Arial"/>
              </a:rPr>
              <a:t>afbetaling</a:t>
            </a:r>
            <a:r>
              <a:rPr lang="en-US" sz="1400">
                <a:latin typeface="Arial"/>
                <a:cs typeface="Arial"/>
              </a:rPr>
              <a:t> op de </a:t>
            </a:r>
            <a:r>
              <a:rPr lang="en-US" sz="1400" err="1">
                <a:latin typeface="Arial"/>
                <a:cs typeface="Arial"/>
              </a:rPr>
              <a:t>openstaande</a:t>
            </a:r>
            <a:r>
              <a:rPr lang="en-US" sz="1400">
                <a:latin typeface="Arial"/>
                <a:cs typeface="Arial"/>
              </a:rPr>
              <a:t> </a:t>
            </a:r>
            <a:r>
              <a:rPr lang="en-US" sz="1400" err="1">
                <a:latin typeface="Arial"/>
                <a:cs typeface="Arial"/>
              </a:rPr>
              <a:t>schulden</a:t>
            </a:r>
            <a:endParaRPr lang="en-US" sz="1400">
              <a:latin typeface="Arial"/>
              <a:cs typeface="Arial"/>
            </a:endParaRPr>
          </a:p>
          <a:p>
            <a:pPr marL="388620" indent="-285750">
              <a:buFont typeface="Calibri"/>
              <a:buChar char="-"/>
            </a:pPr>
            <a:r>
              <a:rPr lang="en-US" sz="1400" err="1">
                <a:latin typeface="Arial"/>
                <a:cs typeface="Arial"/>
              </a:rPr>
              <a:t>Gevolgen</a:t>
            </a:r>
            <a:r>
              <a:rPr lang="en-US" sz="1400">
                <a:latin typeface="Arial"/>
                <a:cs typeface="Arial"/>
              </a:rPr>
              <a:t> </a:t>
            </a:r>
            <a:r>
              <a:rPr lang="en-US" sz="1400" err="1">
                <a:latin typeface="Arial"/>
                <a:cs typeface="Arial"/>
              </a:rPr>
              <a:t>verbonden</a:t>
            </a:r>
            <a:r>
              <a:rPr lang="en-US" sz="1400">
                <a:latin typeface="Arial"/>
                <a:cs typeface="Arial"/>
              </a:rPr>
              <a:t> </a:t>
            </a:r>
            <a:r>
              <a:rPr lang="en-US" sz="1400" err="1">
                <a:latin typeface="Arial"/>
                <a:cs typeface="Arial"/>
              </a:rPr>
              <a:t>aan</a:t>
            </a:r>
            <a:r>
              <a:rPr lang="en-US" sz="1400">
                <a:latin typeface="Arial"/>
                <a:cs typeface="Arial"/>
              </a:rPr>
              <a:t> het </a:t>
            </a:r>
            <a:r>
              <a:rPr lang="en-US" sz="1400" err="1">
                <a:latin typeface="Arial"/>
                <a:cs typeface="Arial"/>
              </a:rPr>
              <a:t>niet-naleven</a:t>
            </a:r>
            <a:r>
              <a:rPr lang="en-US" sz="1400">
                <a:latin typeface="Arial"/>
                <a:cs typeface="Arial"/>
              </a:rPr>
              <a:t> van het </a:t>
            </a:r>
            <a:r>
              <a:rPr lang="en-US" sz="1400" err="1">
                <a:latin typeface="Arial"/>
                <a:cs typeface="Arial"/>
              </a:rPr>
              <a:t>afbetalingsplan</a:t>
            </a:r>
            <a:endParaRPr lang="en-US" sz="1400">
              <a:latin typeface="Arial"/>
              <a:cs typeface="Arial"/>
            </a:endParaRPr>
          </a:p>
          <a:p>
            <a:pPr marL="388620" indent="-285750">
              <a:buFont typeface="Calibri"/>
              <a:buChar char="-"/>
            </a:pPr>
            <a:r>
              <a:rPr lang="en-US" sz="1400" err="1">
                <a:latin typeface="Arial"/>
                <a:cs typeface="Arial"/>
              </a:rPr>
              <a:t>Procedurele</a:t>
            </a:r>
            <a:r>
              <a:rPr lang="en-US" sz="1400">
                <a:latin typeface="Arial"/>
                <a:cs typeface="Arial"/>
              </a:rPr>
              <a:t> </a:t>
            </a:r>
            <a:r>
              <a:rPr lang="en-US" sz="1400" err="1">
                <a:latin typeface="Arial"/>
                <a:cs typeface="Arial"/>
              </a:rPr>
              <a:t>aspecten</a:t>
            </a:r>
            <a:r>
              <a:rPr lang="en-US" sz="1400">
                <a:latin typeface="Arial"/>
                <a:cs typeface="Arial"/>
              </a:rPr>
              <a:t> (</a:t>
            </a:r>
            <a:r>
              <a:rPr lang="en-US" sz="1400" err="1">
                <a:latin typeface="Arial"/>
                <a:cs typeface="Arial"/>
              </a:rPr>
              <a:t>bv</a:t>
            </a:r>
            <a:r>
              <a:rPr lang="en-US" sz="1400">
                <a:latin typeface="Arial"/>
                <a:cs typeface="Arial"/>
              </a:rPr>
              <a:t>. </a:t>
            </a:r>
            <a:r>
              <a:rPr lang="en-US" sz="1400" err="1">
                <a:latin typeface="Arial"/>
                <a:cs typeface="Arial"/>
              </a:rPr>
              <a:t>stappen</a:t>
            </a:r>
            <a:r>
              <a:rPr lang="en-US" sz="1400">
                <a:solidFill>
                  <a:srgbClr val="373636"/>
                </a:solidFill>
                <a:latin typeface="Arial"/>
                <a:cs typeface="Arial"/>
              </a:rPr>
              <a:t> die de </a:t>
            </a:r>
            <a:r>
              <a:rPr lang="en-US" sz="1400" err="1">
                <a:solidFill>
                  <a:srgbClr val="373636"/>
                </a:solidFill>
                <a:latin typeface="Arial"/>
                <a:cs typeface="Arial"/>
              </a:rPr>
              <a:t>schuldenaar</a:t>
            </a:r>
            <a:r>
              <a:rPr lang="en-US" sz="1400">
                <a:solidFill>
                  <a:srgbClr val="373636"/>
                </a:solidFill>
                <a:latin typeface="Arial"/>
                <a:cs typeface="Arial"/>
              </a:rPr>
              <a:t> </a:t>
            </a:r>
            <a:r>
              <a:rPr lang="en-US" sz="1400" err="1">
                <a:solidFill>
                  <a:srgbClr val="373636"/>
                </a:solidFill>
                <a:latin typeface="Arial"/>
                <a:cs typeface="Arial"/>
              </a:rPr>
              <a:t>dient</a:t>
            </a:r>
            <a:r>
              <a:rPr lang="en-US" sz="1400">
                <a:solidFill>
                  <a:srgbClr val="373636"/>
                </a:solidFill>
                <a:latin typeface="Arial"/>
                <a:cs typeface="Arial"/>
              </a:rPr>
              <a:t> </a:t>
            </a:r>
            <a:r>
              <a:rPr lang="en-US" sz="1400" err="1">
                <a:solidFill>
                  <a:srgbClr val="373636"/>
                </a:solidFill>
                <a:latin typeface="Arial"/>
                <a:cs typeface="Arial"/>
              </a:rPr>
              <a:t>te</a:t>
            </a:r>
            <a:r>
              <a:rPr lang="en-US" sz="1400">
                <a:solidFill>
                  <a:srgbClr val="373636"/>
                </a:solidFill>
                <a:latin typeface="Arial"/>
                <a:cs typeface="Arial"/>
              </a:rPr>
              <a:t> </a:t>
            </a:r>
            <a:r>
              <a:rPr lang="en-US" sz="1400" err="1">
                <a:solidFill>
                  <a:srgbClr val="373636"/>
                </a:solidFill>
                <a:latin typeface="Arial"/>
                <a:cs typeface="Arial"/>
              </a:rPr>
              <a:t>ondernemen</a:t>
            </a:r>
            <a:r>
              <a:rPr lang="en-US" sz="1400">
                <a:solidFill>
                  <a:srgbClr val="373636"/>
                </a:solidFill>
                <a:latin typeface="Arial"/>
                <a:cs typeface="Arial"/>
              </a:rPr>
              <a:t> </a:t>
            </a:r>
            <a:r>
              <a:rPr lang="en-US" sz="1400" err="1">
                <a:solidFill>
                  <a:srgbClr val="373636"/>
                </a:solidFill>
                <a:latin typeface="Arial"/>
                <a:cs typeface="Arial"/>
              </a:rPr>
              <a:t>indien</a:t>
            </a:r>
            <a:r>
              <a:rPr lang="en-US" sz="1400">
                <a:solidFill>
                  <a:srgbClr val="373636"/>
                </a:solidFill>
                <a:latin typeface="Arial"/>
                <a:cs typeface="Arial"/>
              </a:rPr>
              <a:t> die </a:t>
            </a:r>
            <a:r>
              <a:rPr lang="en-US" sz="1400" err="1">
                <a:solidFill>
                  <a:srgbClr val="373636"/>
                </a:solidFill>
                <a:latin typeface="Arial"/>
                <a:cs typeface="Arial"/>
              </a:rPr>
              <a:t>niet</a:t>
            </a:r>
            <a:r>
              <a:rPr lang="en-US" sz="1400">
                <a:solidFill>
                  <a:srgbClr val="373636"/>
                </a:solidFill>
                <a:latin typeface="Arial"/>
                <a:cs typeface="Arial"/>
              </a:rPr>
              <a:t> in de </a:t>
            </a:r>
            <a:r>
              <a:rPr lang="en-US" sz="1400" err="1">
                <a:solidFill>
                  <a:srgbClr val="373636"/>
                </a:solidFill>
                <a:latin typeface="Arial"/>
                <a:cs typeface="Arial"/>
              </a:rPr>
              <a:t>mogelijkheid</a:t>
            </a:r>
            <a:r>
              <a:rPr lang="en-US" sz="1400">
                <a:solidFill>
                  <a:srgbClr val="373636"/>
                </a:solidFill>
                <a:latin typeface="Arial"/>
                <a:cs typeface="Arial"/>
              </a:rPr>
              <a:t> is om het </a:t>
            </a:r>
            <a:r>
              <a:rPr lang="en-US" sz="1400" err="1">
                <a:solidFill>
                  <a:srgbClr val="373636"/>
                </a:solidFill>
                <a:latin typeface="Arial"/>
                <a:cs typeface="Arial"/>
              </a:rPr>
              <a:t>afbetalingsplan</a:t>
            </a:r>
            <a:r>
              <a:rPr lang="en-US" sz="1400">
                <a:solidFill>
                  <a:srgbClr val="373636"/>
                </a:solidFill>
                <a:latin typeface="Arial"/>
                <a:cs typeface="Arial"/>
              </a:rPr>
              <a:t> </a:t>
            </a:r>
            <a:r>
              <a:rPr lang="en-US" sz="1400" err="1">
                <a:solidFill>
                  <a:srgbClr val="373636"/>
                </a:solidFill>
                <a:latin typeface="Arial"/>
                <a:cs typeface="Arial"/>
              </a:rPr>
              <a:t>te</a:t>
            </a:r>
            <a:r>
              <a:rPr lang="en-US" sz="1400">
                <a:solidFill>
                  <a:srgbClr val="373636"/>
                </a:solidFill>
                <a:latin typeface="Arial"/>
                <a:cs typeface="Arial"/>
              </a:rPr>
              <a:t> </a:t>
            </a:r>
            <a:r>
              <a:rPr lang="en-US" sz="1400" err="1">
                <a:solidFill>
                  <a:srgbClr val="373636"/>
                </a:solidFill>
                <a:latin typeface="Arial"/>
                <a:cs typeface="Arial"/>
              </a:rPr>
              <a:t>honoreren</a:t>
            </a:r>
            <a:r>
              <a:rPr lang="en-US" sz="1400">
                <a:solidFill>
                  <a:srgbClr val="373636"/>
                </a:solidFill>
                <a:latin typeface="Arial"/>
                <a:cs typeface="Arial"/>
              </a:rPr>
              <a:t>)</a:t>
            </a:r>
          </a:p>
          <a:p>
            <a:pPr marL="388620" indent="-285750">
              <a:buFont typeface="Calibri"/>
              <a:buChar char="-"/>
            </a:pPr>
            <a:r>
              <a:rPr lang="en-US" sz="1400">
                <a:latin typeface="Arial"/>
                <a:cs typeface="Arial"/>
              </a:rPr>
              <a:t>...</a:t>
            </a:r>
          </a:p>
          <a:p>
            <a:pPr marL="102870" indent="0">
              <a:buNone/>
            </a:pPr>
            <a:endParaRPr lang="en-US" sz="1400">
              <a:latin typeface="Arial"/>
              <a:cs typeface="Arial"/>
            </a:endParaRPr>
          </a:p>
        </p:txBody>
      </p:sp>
      <p:sp>
        <p:nvSpPr>
          <p:cNvPr id="10" name="Title 1">
            <a:extLst>
              <a:ext uri="{FF2B5EF4-FFF2-40B4-BE49-F238E27FC236}">
                <a16:creationId xmlns:a16="http://schemas.microsoft.com/office/drawing/2014/main" id="{E05204EB-C735-1BB5-A016-1882DAD3CF16}"/>
              </a:ext>
            </a:extLst>
          </p:cNvPr>
          <p:cNvSpPr txBox="1">
            <a:spLocks/>
          </p:cNvSpPr>
          <p:nvPr/>
        </p:nvSpPr>
        <p:spPr>
          <a:xfrm>
            <a:off x="500597" y="304997"/>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Afbetalingsplan</a:t>
            </a:r>
          </a:p>
        </p:txBody>
      </p:sp>
      <p:pic>
        <p:nvPicPr>
          <p:cNvPr id="11" name="Graphic 10" descr="Scales of justice with solid fill">
            <a:extLst>
              <a:ext uri="{FF2B5EF4-FFF2-40B4-BE49-F238E27FC236}">
                <a16:creationId xmlns:a16="http://schemas.microsoft.com/office/drawing/2014/main" id="{F061918F-86CC-9D02-5F03-ACA2787D2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313" y="1190754"/>
            <a:ext cx="601251" cy="601251"/>
          </a:xfrm>
          <a:prstGeom prst="rect">
            <a:avLst/>
          </a:prstGeom>
        </p:spPr>
      </p:pic>
    </p:spTree>
    <p:extLst>
      <p:ext uri="{BB962C8B-B14F-4D97-AF65-F5344CB8AC3E}">
        <p14:creationId xmlns:p14="http://schemas.microsoft.com/office/powerpoint/2010/main" val="221970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7FBB418-8784-F09B-2571-61E6D237B389}"/>
              </a:ext>
            </a:extLst>
          </p:cNvPr>
          <p:cNvSpPr>
            <a:spLocks noGrp="1"/>
          </p:cNvSpPr>
          <p:nvPr>
            <p:ph type="body" idx="1"/>
          </p:nvPr>
        </p:nvSpPr>
        <p:spPr>
          <a:xfrm>
            <a:off x="1283730" y="1193707"/>
            <a:ext cx="7539475" cy="671552"/>
          </a:xfrm>
        </p:spPr>
        <p:txBody>
          <a:bodyPr/>
          <a:lstStyle/>
          <a:p>
            <a:pPr marL="102870" indent="0">
              <a:buNone/>
            </a:pPr>
            <a:r>
              <a:rPr lang="en-US" sz="1400" err="1">
                <a:latin typeface="Arial"/>
                <a:cs typeface="Arial"/>
              </a:rPr>
              <a:t>ddd</a:t>
            </a:r>
            <a:r>
              <a:rPr lang="en-US" sz="1400">
                <a:latin typeface="Arial"/>
                <a:cs typeface="Arial"/>
              </a:rPr>
              <a:t>...</a:t>
            </a:r>
            <a:endParaRPr lang="en-US"/>
          </a:p>
          <a:p>
            <a:pPr marL="102870" indent="0">
              <a:buNone/>
            </a:pPr>
            <a:endParaRPr lang="en-US" sz="1400">
              <a:latin typeface="Arial"/>
              <a:cs typeface="Arial"/>
            </a:endParaRPr>
          </a:p>
        </p:txBody>
      </p:sp>
      <p:sp>
        <p:nvSpPr>
          <p:cNvPr id="10" name="Title 1">
            <a:extLst>
              <a:ext uri="{FF2B5EF4-FFF2-40B4-BE49-F238E27FC236}">
                <a16:creationId xmlns:a16="http://schemas.microsoft.com/office/drawing/2014/main" id="{E05204EB-C735-1BB5-A016-1882DAD3CF16}"/>
              </a:ext>
            </a:extLst>
          </p:cNvPr>
          <p:cNvSpPr txBox="1">
            <a:spLocks/>
          </p:cNvSpPr>
          <p:nvPr/>
        </p:nvSpPr>
        <p:spPr>
          <a:xfrm>
            <a:off x="500597" y="304997"/>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Verjaring</a:t>
            </a:r>
          </a:p>
        </p:txBody>
      </p:sp>
      <p:pic>
        <p:nvPicPr>
          <p:cNvPr id="11" name="Graphic 10" descr="Scales of justice with solid fill">
            <a:extLst>
              <a:ext uri="{FF2B5EF4-FFF2-40B4-BE49-F238E27FC236}">
                <a16:creationId xmlns:a16="http://schemas.microsoft.com/office/drawing/2014/main" id="{F061918F-86CC-9D02-5F03-ACA2787D23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313" y="1190754"/>
            <a:ext cx="601251" cy="601251"/>
          </a:xfrm>
          <a:prstGeom prst="rect">
            <a:avLst/>
          </a:prstGeom>
        </p:spPr>
      </p:pic>
      <p:graphicFrame>
        <p:nvGraphicFramePr>
          <p:cNvPr id="2" name="Table 1">
            <a:extLst>
              <a:ext uri="{FF2B5EF4-FFF2-40B4-BE49-F238E27FC236}">
                <a16:creationId xmlns:a16="http://schemas.microsoft.com/office/drawing/2014/main" id="{268544E3-3E53-4DBE-9330-ADA8C5744694}"/>
              </a:ext>
            </a:extLst>
          </p:cNvPr>
          <p:cNvGraphicFramePr>
            <a:graphicFrameLocks noGrp="1"/>
          </p:cNvGraphicFramePr>
          <p:nvPr>
            <p:extLst>
              <p:ext uri="{D42A27DB-BD31-4B8C-83A1-F6EECF244321}">
                <p14:modId xmlns:p14="http://schemas.microsoft.com/office/powerpoint/2010/main" val="1562607575"/>
              </p:ext>
            </p:extLst>
          </p:nvPr>
        </p:nvGraphicFramePr>
        <p:xfrm>
          <a:off x="806363" y="2481719"/>
          <a:ext cx="7523494" cy="1036320"/>
        </p:xfrm>
        <a:graphic>
          <a:graphicData uri="http://schemas.openxmlformats.org/drawingml/2006/table">
            <a:tbl>
              <a:tblPr firstRow="1" bandRow="1">
                <a:tableStyleId>{5121426A-DDEB-4ED6-A88B-A98F749B2ACF}</a:tableStyleId>
              </a:tblPr>
              <a:tblGrid>
                <a:gridCol w="4325056">
                  <a:extLst>
                    <a:ext uri="{9D8B030D-6E8A-4147-A177-3AD203B41FA5}">
                      <a16:colId xmlns:a16="http://schemas.microsoft.com/office/drawing/2014/main" val="1145598395"/>
                    </a:ext>
                  </a:extLst>
                </a:gridCol>
                <a:gridCol w="3198438">
                  <a:extLst>
                    <a:ext uri="{9D8B030D-6E8A-4147-A177-3AD203B41FA5}">
                      <a16:colId xmlns:a16="http://schemas.microsoft.com/office/drawing/2014/main" val="2190592431"/>
                    </a:ext>
                  </a:extLst>
                </a:gridCol>
              </a:tblGrid>
              <a:tr h="370840">
                <a:tc>
                  <a:txBody>
                    <a:bodyPr/>
                    <a:lstStyle/>
                    <a:p>
                      <a:r>
                        <a:rPr lang="en-US" err="1"/>
                        <a:t>Stuiting</a:t>
                      </a:r>
                      <a:r>
                        <a:rPr lang="en-US"/>
                        <a:t> van de </a:t>
                      </a:r>
                      <a:r>
                        <a:rPr lang="en-US" err="1"/>
                        <a:t>verjaringstermijn</a:t>
                      </a:r>
                    </a:p>
                  </a:txBody>
                  <a:tcPr/>
                </a:tc>
                <a:tc>
                  <a:txBody>
                    <a:bodyPr/>
                    <a:lstStyle/>
                    <a:p>
                      <a:r>
                        <a:rPr lang="en-US"/>
                        <a:t>Er </a:t>
                      </a:r>
                      <a:r>
                        <a:rPr lang="en-US" err="1"/>
                        <a:t>treedt</a:t>
                      </a:r>
                      <a:r>
                        <a:rPr lang="en-US"/>
                        <a:t> </a:t>
                      </a:r>
                      <a:r>
                        <a:rPr lang="en-US" err="1"/>
                        <a:t>een</a:t>
                      </a:r>
                      <a:r>
                        <a:rPr lang="en-US"/>
                        <a:t> </a:t>
                      </a:r>
                      <a:r>
                        <a:rPr lang="en-US" err="1"/>
                        <a:t>nieuwe</a:t>
                      </a:r>
                      <a:r>
                        <a:rPr lang="en-US"/>
                        <a:t> </a:t>
                      </a:r>
                      <a:r>
                        <a:rPr lang="en-US" err="1"/>
                        <a:t>verjaringstermijn</a:t>
                      </a:r>
                      <a:r>
                        <a:rPr lang="en-US"/>
                        <a:t> in.</a:t>
                      </a:r>
                    </a:p>
                  </a:txBody>
                  <a:tcPr/>
                </a:tc>
                <a:extLst>
                  <a:ext uri="{0D108BD9-81ED-4DB2-BD59-A6C34878D82A}">
                    <a16:rowId xmlns:a16="http://schemas.microsoft.com/office/drawing/2014/main" val="4164169410"/>
                  </a:ext>
                </a:extLst>
              </a:tr>
              <a:tr h="370840">
                <a:tc>
                  <a:txBody>
                    <a:bodyPr/>
                    <a:lstStyle/>
                    <a:p>
                      <a:r>
                        <a:rPr lang="en-US" err="1"/>
                        <a:t>Schorsing</a:t>
                      </a:r>
                      <a:r>
                        <a:rPr lang="en-US"/>
                        <a:t> van de </a:t>
                      </a:r>
                      <a:r>
                        <a:rPr lang="en-US" err="1"/>
                        <a:t>verjaringstermijn</a:t>
                      </a:r>
                    </a:p>
                  </a:txBody>
                  <a:tcPr/>
                </a:tc>
                <a:tc>
                  <a:txBody>
                    <a:bodyPr/>
                    <a:lstStyle/>
                    <a:p>
                      <a:r>
                        <a:rPr lang="en-US"/>
                        <a:t>De </a:t>
                      </a:r>
                      <a:r>
                        <a:rPr lang="en-US" err="1"/>
                        <a:t>verjaringstermijn</a:t>
                      </a:r>
                      <a:r>
                        <a:rPr lang="en-US"/>
                        <a:t> </a:t>
                      </a:r>
                      <a:r>
                        <a:rPr lang="en-US" err="1"/>
                        <a:t>wordt</a:t>
                      </a:r>
                      <a:r>
                        <a:rPr lang="en-US"/>
                        <a:t> </a:t>
                      </a:r>
                      <a:r>
                        <a:rPr lang="en-US" err="1"/>
                        <a:t>tijdelijk</a:t>
                      </a:r>
                      <a:r>
                        <a:rPr lang="en-US"/>
                        <a:t> </a:t>
                      </a:r>
                      <a:r>
                        <a:rPr lang="en-US" err="1"/>
                        <a:t>onderbroken</a:t>
                      </a:r>
                    </a:p>
                  </a:txBody>
                  <a:tcPr/>
                </a:tc>
                <a:extLst>
                  <a:ext uri="{0D108BD9-81ED-4DB2-BD59-A6C34878D82A}">
                    <a16:rowId xmlns:a16="http://schemas.microsoft.com/office/drawing/2014/main" val="2898160043"/>
                  </a:ext>
                </a:extLst>
              </a:tr>
            </a:tbl>
          </a:graphicData>
        </a:graphic>
      </p:graphicFrame>
    </p:spTree>
    <p:extLst>
      <p:ext uri="{BB962C8B-B14F-4D97-AF65-F5344CB8AC3E}">
        <p14:creationId xmlns:p14="http://schemas.microsoft.com/office/powerpoint/2010/main" val="335681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b9224f4a86_0_5"/>
          <p:cNvSpPr/>
          <p:nvPr/>
        </p:nvSpPr>
        <p:spPr>
          <a:xfrm>
            <a:off x="845401" y="2745593"/>
            <a:ext cx="3298282" cy="972600"/>
          </a:xfrm>
          <a:prstGeom prst="rect">
            <a:avLst/>
          </a:prstGeom>
          <a:noFill/>
          <a:ln>
            <a:noFill/>
          </a:ln>
        </p:spPr>
        <p:txBody>
          <a:bodyPr spcFirstLastPara="1" wrap="square" lIns="91425" tIns="45700" rIns="91425" bIns="45700" anchor="ctr" anchorCtr="0">
            <a:noAutofit/>
          </a:bodyPr>
          <a:lstStyle/>
          <a:p>
            <a:pPr>
              <a:buSzPts val="1600"/>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geven</a:t>
            </a:r>
            <a:r>
              <a:rPr lang="en-GB" sz="1600" b="0" i="0" u="none" strike="noStrike" cap="none">
                <a:solidFill>
                  <a:schemeClr val="dk1"/>
                </a:solidFill>
                <a:latin typeface="Arial"/>
                <a:ea typeface="Arial"/>
                <a:cs typeface="Arial"/>
                <a:sym typeface="Arial"/>
              </a:rPr>
              <a:t> over</a:t>
            </a:r>
            <a:r>
              <a:rPr lang="en-GB" sz="1600">
                <a:solidFill>
                  <a:schemeClr val="dk1"/>
                </a:solidFill>
              </a:rPr>
              <a:t> het OSLO- </a:t>
            </a:r>
            <a:r>
              <a:rPr lang="en-GB" sz="1600" err="1">
                <a:solidFill>
                  <a:schemeClr val="dk1"/>
                </a:solidFill>
              </a:rPr>
              <a:t>traject</a:t>
            </a:r>
            <a:r>
              <a:rPr lang="en-GB" sz="1600">
                <a:solidFill>
                  <a:schemeClr val="dk1"/>
                </a:solidFill>
              </a:rPr>
              <a:t> </a:t>
            </a:r>
            <a:r>
              <a:rPr lang="en-GB" sz="1600" b="1" err="1">
                <a:solidFill>
                  <a:schemeClr val="dk1"/>
                </a:solidFill>
              </a:rPr>
              <a:t>Schuldbeheer</a:t>
            </a:r>
            <a:r>
              <a:rPr lang="en-GB" sz="1600" b="1">
                <a:solidFill>
                  <a:schemeClr val="dk1"/>
                </a:solidFill>
              </a:rPr>
              <a:t>  </a:t>
            </a:r>
            <a:r>
              <a:rPr lang="en-GB" sz="1600" err="1">
                <a:solidFill>
                  <a:schemeClr val="dk1"/>
                </a:solidFill>
              </a:rPr>
              <a:t>binnen</a:t>
            </a:r>
            <a:r>
              <a:rPr lang="en-GB" sz="1600">
                <a:solidFill>
                  <a:schemeClr val="dk1"/>
                </a:solidFill>
              </a:rPr>
              <a:t> het project</a:t>
            </a:r>
            <a:r>
              <a:rPr lang="en-GB" sz="1600" b="1">
                <a:solidFill>
                  <a:schemeClr val="dk1"/>
                </a:solidFill>
              </a:rPr>
              <a:t> '</a:t>
            </a:r>
            <a:r>
              <a:rPr lang="en-GB" sz="1600" b="1" err="1">
                <a:solidFill>
                  <a:schemeClr val="dk1"/>
                </a:solidFill>
              </a:rPr>
              <a:t>Eenheid</a:t>
            </a:r>
            <a:r>
              <a:rPr lang="en-GB" sz="1600" b="1">
                <a:solidFill>
                  <a:schemeClr val="dk1"/>
                </a:solidFill>
              </a:rPr>
              <a:t> van </a:t>
            </a:r>
            <a:r>
              <a:rPr lang="en-GB" sz="1600" b="1" err="1">
                <a:solidFill>
                  <a:schemeClr val="dk1"/>
                </a:solidFill>
              </a:rPr>
              <a:t>schuld</a:t>
            </a:r>
            <a:r>
              <a:rPr lang="en-GB" sz="1600" b="1">
                <a:solidFill>
                  <a:schemeClr val="dk1"/>
                </a:solidFill>
              </a:rPr>
              <a:t>'</a:t>
            </a:r>
            <a:endParaRPr lang="en-US" sz="1600" b="1" i="0" u="none" strike="noStrike" cap="none" err="1">
              <a:solidFill>
                <a:schemeClr val="dk1"/>
              </a:solidFill>
              <a:latin typeface="Arial"/>
              <a:ea typeface="Arial"/>
              <a:cs typeface="Arial"/>
            </a:endParaRPr>
          </a:p>
        </p:txBody>
      </p:sp>
      <p:sp>
        <p:nvSpPr>
          <p:cNvPr id="212" name="Google Shape;212;g1b9224f4a86_0_5"/>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Doelstelling</a:t>
            </a:r>
            <a:endParaRPr sz="3200" b="1" i="0" u="none" strike="noStrike" cap="none">
              <a:solidFill>
                <a:srgbClr val="000000"/>
              </a:solidFill>
              <a:latin typeface="Arial"/>
              <a:ea typeface="Arial"/>
              <a:cs typeface="Arial"/>
              <a:sym typeface="Arial"/>
            </a:endParaRPr>
          </a:p>
        </p:txBody>
      </p:sp>
      <p:sp>
        <p:nvSpPr>
          <p:cNvPr id="214" name="Google Shape;214;g1b9224f4a86_0_5"/>
          <p:cNvSpPr/>
          <p:nvPr/>
        </p:nvSpPr>
        <p:spPr>
          <a:xfrm>
            <a:off x="4742158" y="2745640"/>
            <a:ext cx="3590662" cy="1593900"/>
          </a:xfrm>
          <a:prstGeom prst="rect">
            <a:avLst/>
          </a:prstGeom>
          <a:noFill/>
          <a:ln>
            <a:noFill/>
          </a:ln>
        </p:spPr>
        <p:txBody>
          <a:bodyPr spcFirstLastPara="1" wrap="square" lIns="91425" tIns="45700" rIns="91425" bIns="45700" anchor="ctr" anchorCtr="0">
            <a:noAutofit/>
          </a:bodyPr>
          <a:lstStyle/>
          <a:p>
            <a:pPr>
              <a:buSzPts val="1600"/>
            </a:pPr>
            <a:r>
              <a:rPr lang="en-GB" sz="1600" b="0" i="0" u="none" strike="noStrike" cap="none" err="1">
                <a:solidFill>
                  <a:schemeClr val="dk1"/>
                </a:solidFill>
                <a:latin typeface="Arial"/>
                <a:ea typeface="Arial"/>
                <a:cs typeface="Arial"/>
                <a:sym typeface="Arial"/>
              </a:rPr>
              <a:t>Brainstormen</a:t>
            </a:r>
            <a:r>
              <a:rPr lang="en-GB" sz="1600" b="0" i="0" u="none" strike="noStrike" cap="none">
                <a:solidFill>
                  <a:schemeClr val="dk1"/>
                </a:solidFill>
                <a:latin typeface="Arial"/>
                <a:ea typeface="Arial"/>
                <a:cs typeface="Arial"/>
                <a:sym typeface="Arial"/>
              </a:rPr>
              <a:t> over</a:t>
            </a:r>
            <a:r>
              <a:rPr lang="en-GB" sz="1600">
                <a:solidFill>
                  <a:schemeClr val="dk1"/>
                </a:solidFill>
              </a:rPr>
              <a:t> </a:t>
            </a:r>
            <a:endParaRPr lang="en-US" sz="1200" b="1" err="1">
              <a:solidFill>
                <a:schemeClr val="dk1"/>
              </a:solidFill>
            </a:endParaRPr>
          </a:p>
          <a:p>
            <a:pPr marL="285750" indent="-285750">
              <a:buSzPts val="1600"/>
              <a:buChar char="•"/>
            </a:pPr>
            <a:r>
              <a:rPr lang="en-GB" sz="1600" b="1">
                <a:solidFill>
                  <a:schemeClr val="dk1"/>
                </a:solidFill>
              </a:rPr>
              <a:t>Use cases </a:t>
            </a:r>
            <a:r>
              <a:rPr lang="en-GB" sz="1600">
                <a:solidFill>
                  <a:schemeClr val="dk1"/>
                </a:solidFill>
              </a:rPr>
              <a:t>= </a:t>
            </a:r>
            <a:r>
              <a:rPr lang="en-GB" sz="1600" err="1">
                <a:solidFill>
                  <a:schemeClr val="dk1"/>
                </a:solidFill>
              </a:rPr>
              <a:t>praktijk</a:t>
            </a:r>
            <a:r>
              <a:rPr lang="en-GB" sz="1600">
                <a:solidFill>
                  <a:schemeClr val="dk1"/>
                </a:solidFill>
              </a:rPr>
              <a:t> </a:t>
            </a:r>
            <a:r>
              <a:rPr lang="en-GB" sz="1600" err="1">
                <a:solidFill>
                  <a:schemeClr val="dk1"/>
                </a:solidFill>
              </a:rPr>
              <a:t>voorbeelden</a:t>
            </a:r>
            <a:r>
              <a:rPr lang="en-GB" sz="1600">
                <a:solidFill>
                  <a:schemeClr val="dk1"/>
                </a:solidFill>
              </a:rPr>
              <a:t> in </a:t>
            </a:r>
            <a:r>
              <a:rPr lang="en-GB" sz="1600" err="1">
                <a:solidFill>
                  <a:schemeClr val="dk1"/>
                </a:solidFill>
              </a:rPr>
              <a:t>schuldbeheer</a:t>
            </a:r>
            <a:r>
              <a:rPr lang="en-GB" sz="1600">
                <a:solidFill>
                  <a:schemeClr val="dk1"/>
                </a:solidFill>
              </a:rPr>
              <a:t> van </a:t>
            </a:r>
            <a:r>
              <a:rPr lang="en-GB" sz="1600" err="1">
                <a:solidFill>
                  <a:schemeClr val="dk1"/>
                </a:solidFill>
              </a:rPr>
              <a:t>lokale</a:t>
            </a:r>
            <a:r>
              <a:rPr lang="en-GB" sz="1600">
                <a:solidFill>
                  <a:schemeClr val="dk1"/>
                </a:solidFill>
              </a:rPr>
              <a:t> </a:t>
            </a:r>
            <a:r>
              <a:rPr lang="en-GB" sz="1600" err="1">
                <a:solidFill>
                  <a:schemeClr val="dk1"/>
                </a:solidFill>
              </a:rPr>
              <a:t>besturen</a:t>
            </a:r>
            <a:r>
              <a:rPr lang="en-GB" sz="1600">
                <a:solidFill>
                  <a:schemeClr val="dk1"/>
                </a:solidFill>
              </a:rPr>
              <a:t> met burgers</a:t>
            </a:r>
          </a:p>
          <a:p>
            <a:pPr marL="285750" indent="-285750">
              <a:buSzPts val="1600"/>
              <a:buChar char="•"/>
            </a:pPr>
            <a:r>
              <a:rPr lang="en-GB" sz="1600" b="1" err="1">
                <a:solidFill>
                  <a:schemeClr val="dk1"/>
                </a:solidFill>
              </a:rPr>
              <a:t>Concepten</a:t>
            </a:r>
            <a:r>
              <a:rPr lang="en-GB" sz="1600" b="1">
                <a:solidFill>
                  <a:schemeClr val="dk1"/>
                </a:solidFill>
              </a:rPr>
              <a:t> </a:t>
            </a:r>
            <a:r>
              <a:rPr lang="en-GB" sz="1600" err="1">
                <a:solidFill>
                  <a:schemeClr val="dk1"/>
                </a:solidFill>
              </a:rPr>
              <a:t>rond</a:t>
            </a:r>
            <a:r>
              <a:rPr lang="en-GB" sz="1600">
                <a:solidFill>
                  <a:schemeClr val="dk1"/>
                </a:solidFill>
              </a:rPr>
              <a:t> </a:t>
            </a:r>
            <a:r>
              <a:rPr lang="en-GB" sz="1600" err="1">
                <a:solidFill>
                  <a:schemeClr val="dk1"/>
                </a:solidFill>
              </a:rPr>
              <a:t>schuldbeheer</a:t>
            </a:r>
            <a:endParaRPr lang="en-GB" sz="1600">
              <a:solidFill>
                <a:schemeClr val="dk1"/>
              </a:solidFill>
            </a:endParaRPr>
          </a:p>
          <a:p>
            <a:pPr marL="285750" indent="-285750">
              <a:buSzPts val="1600"/>
              <a:buChar char="•"/>
            </a:pPr>
            <a:r>
              <a:rPr lang="en-GB" sz="1600" b="1" err="1">
                <a:solidFill>
                  <a:schemeClr val="dk1"/>
                </a:solidFill>
              </a:rPr>
              <a:t>Bestaande</a:t>
            </a:r>
            <a:r>
              <a:rPr lang="en-GB" sz="1600" b="1">
                <a:solidFill>
                  <a:schemeClr val="dk1"/>
                </a:solidFill>
              </a:rPr>
              <a:t> </a:t>
            </a:r>
            <a:r>
              <a:rPr lang="en-GB" sz="1600" b="1" err="1">
                <a:solidFill>
                  <a:schemeClr val="dk1"/>
                </a:solidFill>
              </a:rPr>
              <a:t>datamodellen</a:t>
            </a:r>
            <a:endParaRPr lang="en-GB" sz="1600" b="1">
              <a:solidFill>
                <a:schemeClr val="dk1"/>
              </a:solidFill>
            </a:endParaRPr>
          </a:p>
        </p:txBody>
      </p:sp>
      <p:grpSp>
        <p:nvGrpSpPr>
          <p:cNvPr id="215" name="Google Shape;215;g1b9224f4a86_0_5"/>
          <p:cNvGrpSpPr/>
          <p:nvPr/>
        </p:nvGrpSpPr>
        <p:grpSpPr>
          <a:xfrm>
            <a:off x="6269447" y="1907612"/>
            <a:ext cx="598067" cy="574588"/>
            <a:chOff x="4143375" y="39688"/>
            <a:chExt cx="1338263" cy="1339849"/>
          </a:xfrm>
        </p:grpSpPr>
        <p:sp>
          <p:nvSpPr>
            <p:cNvPr id="216" name="Google Shape;216;g1b9224f4a86_0_5"/>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g1b9224f4a86_0_5"/>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 name="Google Shape;218;g1b9224f4a86_0_5"/>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20" name="Google Shape;220;g1b9224f4a86_0_5"/>
          <p:cNvSpPr/>
          <p:nvPr/>
        </p:nvSpPr>
        <p:spPr>
          <a:xfrm>
            <a:off x="2053656" y="1907611"/>
            <a:ext cx="592479" cy="504289"/>
          </a:xfrm>
          <a:custGeom>
            <a:avLst/>
            <a:gdLst/>
            <a:ahLst/>
            <a:cxnLst/>
            <a:rect l="l" t="t" r="r" b="b"/>
            <a:pathLst>
              <a:path w="451562" h="363372" extrusionOk="0">
                <a:moveTo>
                  <a:pt x="240065" y="14099"/>
                </a:moveTo>
                <a:lnTo>
                  <a:pt x="240065" y="57962"/>
                </a:lnTo>
                <a:cubicBezTo>
                  <a:pt x="240065" y="65748"/>
                  <a:pt x="233754" y="72060"/>
                  <a:pt x="225969" y="72060"/>
                </a:cubicBezTo>
                <a:cubicBezTo>
                  <a:pt x="218185" y="72060"/>
                  <a:pt x="211874" y="65748"/>
                  <a:pt x="211874" y="57962"/>
                </a:cubicBezTo>
                <a:lnTo>
                  <a:pt x="211874" y="14099"/>
                </a:lnTo>
                <a:cubicBezTo>
                  <a:pt x="211874" y="6312"/>
                  <a:pt x="218185" y="0"/>
                  <a:pt x="225969" y="0"/>
                </a:cubicBezTo>
                <a:cubicBezTo>
                  <a:pt x="233754" y="0"/>
                  <a:pt x="240065" y="6312"/>
                  <a:pt x="240065" y="14099"/>
                </a:cubicBezTo>
                <a:close/>
                <a:moveTo>
                  <a:pt x="177981" y="19738"/>
                </a:moveTo>
                <a:cubicBezTo>
                  <a:pt x="176410" y="16333"/>
                  <a:pt x="173547" y="13695"/>
                  <a:pt x="170025" y="12407"/>
                </a:cubicBezTo>
                <a:cubicBezTo>
                  <a:pt x="166516" y="11095"/>
                  <a:pt x="162623" y="11276"/>
                  <a:pt x="159250" y="12908"/>
                </a:cubicBezTo>
                <a:cubicBezTo>
                  <a:pt x="152186" y="16181"/>
                  <a:pt x="149112" y="24561"/>
                  <a:pt x="152384" y="31627"/>
                </a:cubicBezTo>
                <a:cubicBezTo>
                  <a:pt x="152396" y="31653"/>
                  <a:pt x="152409" y="31680"/>
                  <a:pt x="152421" y="31707"/>
                </a:cubicBezTo>
                <a:lnTo>
                  <a:pt x="171215" y="71747"/>
                </a:lnTo>
                <a:cubicBezTo>
                  <a:pt x="174519" y="78807"/>
                  <a:pt x="182920" y="81851"/>
                  <a:pt x="189978" y="78546"/>
                </a:cubicBezTo>
                <a:cubicBezTo>
                  <a:pt x="197037" y="75241"/>
                  <a:pt x="200080" y="66839"/>
                  <a:pt x="196776" y="59779"/>
                </a:cubicBezTo>
                <a:close/>
                <a:moveTo>
                  <a:pt x="292689" y="12908"/>
                </a:moveTo>
                <a:cubicBezTo>
                  <a:pt x="289316" y="11276"/>
                  <a:pt x="285423" y="11095"/>
                  <a:pt x="281914" y="12407"/>
                </a:cubicBezTo>
                <a:cubicBezTo>
                  <a:pt x="278345" y="13754"/>
                  <a:pt x="275475" y="16489"/>
                  <a:pt x="273957" y="19989"/>
                </a:cubicBezTo>
                <a:lnTo>
                  <a:pt x="255163" y="60029"/>
                </a:lnTo>
                <a:cubicBezTo>
                  <a:pt x="251847" y="67074"/>
                  <a:pt x="254869" y="75474"/>
                  <a:pt x="261912" y="78791"/>
                </a:cubicBezTo>
                <a:cubicBezTo>
                  <a:pt x="261938" y="78803"/>
                  <a:pt x="261965" y="78815"/>
                  <a:pt x="261992" y="78828"/>
                </a:cubicBezTo>
                <a:cubicBezTo>
                  <a:pt x="263950" y="79746"/>
                  <a:pt x="266094" y="80196"/>
                  <a:pt x="268256" y="80144"/>
                </a:cubicBezTo>
                <a:cubicBezTo>
                  <a:pt x="269900" y="80153"/>
                  <a:pt x="271532" y="79877"/>
                  <a:pt x="273080" y="79329"/>
                </a:cubicBezTo>
                <a:cubicBezTo>
                  <a:pt x="276613" y="78060"/>
                  <a:pt x="279482" y="75415"/>
                  <a:pt x="281036" y="71998"/>
                </a:cubicBezTo>
                <a:lnTo>
                  <a:pt x="299831" y="31957"/>
                </a:lnTo>
                <a:cubicBezTo>
                  <a:pt x="303197" y="24937"/>
                  <a:pt x="300236" y="16515"/>
                  <a:pt x="293216" y="13148"/>
                </a:cubicBezTo>
                <a:cubicBezTo>
                  <a:pt x="293042" y="13064"/>
                  <a:pt x="292866" y="12985"/>
                  <a:pt x="292689" y="12908"/>
                </a:cubicBezTo>
                <a:close/>
                <a:moveTo>
                  <a:pt x="451500" y="139045"/>
                </a:moveTo>
                <a:cubicBezTo>
                  <a:pt x="450667" y="122357"/>
                  <a:pt x="436885" y="109260"/>
                  <a:pt x="420176" y="109281"/>
                </a:cubicBezTo>
                <a:lnTo>
                  <a:pt x="418610" y="109281"/>
                </a:lnTo>
                <a:cubicBezTo>
                  <a:pt x="416743" y="109290"/>
                  <a:pt x="414876" y="109457"/>
                  <a:pt x="413035" y="109782"/>
                </a:cubicBezTo>
                <a:cubicBezTo>
                  <a:pt x="408449" y="98810"/>
                  <a:pt x="397799" y="91600"/>
                  <a:pt x="385908" y="91423"/>
                </a:cubicBezTo>
                <a:lnTo>
                  <a:pt x="384906" y="91423"/>
                </a:lnTo>
                <a:cubicBezTo>
                  <a:pt x="382475" y="91428"/>
                  <a:pt x="380057" y="91723"/>
                  <a:pt x="377701" y="92300"/>
                </a:cubicBezTo>
                <a:cubicBezTo>
                  <a:pt x="372837" y="80905"/>
                  <a:pt x="361647" y="73510"/>
                  <a:pt x="349260" y="73502"/>
                </a:cubicBezTo>
                <a:lnTo>
                  <a:pt x="348257" y="73502"/>
                </a:lnTo>
                <a:cubicBezTo>
                  <a:pt x="338982" y="73521"/>
                  <a:pt x="330266" y="77939"/>
                  <a:pt x="324764" y="85407"/>
                </a:cubicBezTo>
                <a:cubicBezTo>
                  <a:pt x="321775" y="84411"/>
                  <a:pt x="318644" y="83903"/>
                  <a:pt x="315493" y="83903"/>
                </a:cubicBezTo>
                <a:lnTo>
                  <a:pt x="314428" y="83903"/>
                </a:lnTo>
                <a:cubicBezTo>
                  <a:pt x="306528" y="83900"/>
                  <a:pt x="298961" y="87086"/>
                  <a:pt x="293441" y="92739"/>
                </a:cubicBezTo>
                <a:cubicBezTo>
                  <a:pt x="287829" y="98481"/>
                  <a:pt x="284701" y="106201"/>
                  <a:pt x="284733" y="114231"/>
                </a:cubicBezTo>
                <a:lnTo>
                  <a:pt x="284733" y="192683"/>
                </a:lnTo>
                <a:cubicBezTo>
                  <a:pt x="280686" y="190037"/>
                  <a:pt x="276110" y="188305"/>
                  <a:pt x="271326" y="187608"/>
                </a:cubicBezTo>
                <a:cubicBezTo>
                  <a:pt x="262466" y="186138"/>
                  <a:pt x="253393" y="188406"/>
                  <a:pt x="246267" y="193874"/>
                </a:cubicBezTo>
                <a:lnTo>
                  <a:pt x="243824" y="195753"/>
                </a:lnTo>
                <a:cubicBezTo>
                  <a:pt x="229367" y="207360"/>
                  <a:pt x="226606" y="228292"/>
                  <a:pt x="237559" y="243251"/>
                </a:cubicBezTo>
                <a:cubicBezTo>
                  <a:pt x="245954" y="255783"/>
                  <a:pt x="255414" y="270195"/>
                  <a:pt x="261929" y="280095"/>
                </a:cubicBezTo>
                <a:lnTo>
                  <a:pt x="265500" y="285672"/>
                </a:lnTo>
                <a:cubicBezTo>
                  <a:pt x="269238" y="291524"/>
                  <a:pt x="272627" y="297592"/>
                  <a:pt x="275649" y="303844"/>
                </a:cubicBezTo>
                <a:cubicBezTo>
                  <a:pt x="282728" y="318005"/>
                  <a:pt x="291561" y="335613"/>
                  <a:pt x="309040" y="347206"/>
                </a:cubicBezTo>
                <a:cubicBezTo>
                  <a:pt x="324008" y="357397"/>
                  <a:pt x="341618" y="363014"/>
                  <a:pt x="359722" y="363372"/>
                </a:cubicBezTo>
                <a:lnTo>
                  <a:pt x="368242" y="363372"/>
                </a:lnTo>
                <a:cubicBezTo>
                  <a:pt x="393771" y="363144"/>
                  <a:pt x="417852" y="351458"/>
                  <a:pt x="433834" y="331540"/>
                </a:cubicBezTo>
                <a:cubicBezTo>
                  <a:pt x="451563" y="309734"/>
                  <a:pt x="451563" y="284482"/>
                  <a:pt x="451563" y="262174"/>
                </a:cubicBezTo>
                <a:close/>
                <a:moveTo>
                  <a:pt x="426441" y="249391"/>
                </a:moveTo>
                <a:lnTo>
                  <a:pt x="426441" y="261924"/>
                </a:lnTo>
                <a:cubicBezTo>
                  <a:pt x="426441" y="280722"/>
                  <a:pt x="426441" y="300335"/>
                  <a:pt x="414476" y="315186"/>
                </a:cubicBezTo>
                <a:cubicBezTo>
                  <a:pt x="403111" y="329254"/>
                  <a:pt x="386071" y="337524"/>
                  <a:pt x="367991" y="337744"/>
                </a:cubicBezTo>
                <a:lnTo>
                  <a:pt x="359722" y="337744"/>
                </a:lnTo>
                <a:cubicBezTo>
                  <a:pt x="346449" y="337558"/>
                  <a:pt x="333527" y="333460"/>
                  <a:pt x="322572" y="325963"/>
                </a:cubicBezTo>
                <a:cubicBezTo>
                  <a:pt x="311358" y="318569"/>
                  <a:pt x="305030" y="306413"/>
                  <a:pt x="298390" y="293505"/>
                </a:cubicBezTo>
                <a:lnTo>
                  <a:pt x="297638" y="292126"/>
                </a:lnTo>
                <a:cubicBezTo>
                  <a:pt x="294256" y="285188"/>
                  <a:pt x="290514" y="278432"/>
                  <a:pt x="286424" y="271887"/>
                </a:cubicBezTo>
                <a:lnTo>
                  <a:pt x="282728" y="266247"/>
                </a:lnTo>
                <a:cubicBezTo>
                  <a:pt x="273957" y="252838"/>
                  <a:pt x="265500" y="239867"/>
                  <a:pt x="257669" y="228651"/>
                </a:cubicBezTo>
                <a:cubicBezTo>
                  <a:pt x="254630" y="224786"/>
                  <a:pt x="255273" y="219193"/>
                  <a:pt x="259110" y="216118"/>
                </a:cubicBezTo>
                <a:lnTo>
                  <a:pt x="261490" y="214301"/>
                </a:lnTo>
                <a:cubicBezTo>
                  <a:pt x="262983" y="213159"/>
                  <a:pt x="264811" y="212542"/>
                  <a:pt x="266690" y="212547"/>
                </a:cubicBezTo>
                <a:cubicBezTo>
                  <a:pt x="269127" y="212604"/>
                  <a:pt x="271416" y="213727"/>
                  <a:pt x="272955" y="215617"/>
                </a:cubicBezTo>
                <a:lnTo>
                  <a:pt x="288178" y="240055"/>
                </a:lnTo>
                <a:cubicBezTo>
                  <a:pt x="289557" y="242843"/>
                  <a:pt x="291994" y="244963"/>
                  <a:pt x="294944" y="245945"/>
                </a:cubicBezTo>
                <a:cubicBezTo>
                  <a:pt x="297411" y="246851"/>
                  <a:pt x="300120" y="246851"/>
                  <a:pt x="302587" y="245945"/>
                </a:cubicBezTo>
                <a:lnTo>
                  <a:pt x="302587" y="245381"/>
                </a:lnTo>
                <a:cubicBezTo>
                  <a:pt x="305692" y="243679"/>
                  <a:pt x="307434" y="240245"/>
                  <a:pt x="306973" y="236734"/>
                </a:cubicBezTo>
                <a:lnTo>
                  <a:pt x="306973" y="117239"/>
                </a:lnTo>
                <a:cubicBezTo>
                  <a:pt x="306903" y="112810"/>
                  <a:pt x="310437" y="109163"/>
                  <a:pt x="314865" y="109094"/>
                </a:cubicBezTo>
                <a:cubicBezTo>
                  <a:pt x="314886" y="109094"/>
                  <a:pt x="314907" y="109093"/>
                  <a:pt x="314929" y="109093"/>
                </a:cubicBezTo>
                <a:lnTo>
                  <a:pt x="315931" y="109093"/>
                </a:lnTo>
                <a:cubicBezTo>
                  <a:pt x="320296" y="109262"/>
                  <a:pt x="323736" y="112870"/>
                  <a:pt x="323699" y="117239"/>
                </a:cubicBezTo>
                <a:lnTo>
                  <a:pt x="323699" y="214239"/>
                </a:lnTo>
                <a:cubicBezTo>
                  <a:pt x="323664" y="219395"/>
                  <a:pt x="327815" y="223603"/>
                  <a:pt x="332970" y="223638"/>
                </a:cubicBezTo>
                <a:cubicBezTo>
                  <a:pt x="333033" y="223639"/>
                  <a:pt x="333096" y="223638"/>
                  <a:pt x="333159" y="223638"/>
                </a:cubicBezTo>
                <a:cubicBezTo>
                  <a:pt x="335118" y="223645"/>
                  <a:pt x="336996" y="222853"/>
                  <a:pt x="338359" y="221445"/>
                </a:cubicBezTo>
                <a:cubicBezTo>
                  <a:pt x="340022" y="219574"/>
                  <a:pt x="340857" y="217111"/>
                  <a:pt x="340677" y="214614"/>
                </a:cubicBezTo>
                <a:lnTo>
                  <a:pt x="340677" y="106775"/>
                </a:lnTo>
                <a:cubicBezTo>
                  <a:pt x="340642" y="102369"/>
                  <a:pt x="344166" y="98760"/>
                  <a:pt x="348570" y="98691"/>
                </a:cubicBezTo>
                <a:lnTo>
                  <a:pt x="349698" y="98691"/>
                </a:lnTo>
                <a:cubicBezTo>
                  <a:pt x="354394" y="98580"/>
                  <a:pt x="358430" y="101999"/>
                  <a:pt x="359095" y="106649"/>
                </a:cubicBezTo>
                <a:lnTo>
                  <a:pt x="359095" y="214239"/>
                </a:lnTo>
                <a:cubicBezTo>
                  <a:pt x="359069" y="216736"/>
                  <a:pt x="360065" y="219135"/>
                  <a:pt x="361852" y="220881"/>
                </a:cubicBezTo>
                <a:cubicBezTo>
                  <a:pt x="363662" y="222646"/>
                  <a:pt x="366089" y="223635"/>
                  <a:pt x="368618" y="223638"/>
                </a:cubicBezTo>
                <a:cubicBezTo>
                  <a:pt x="370593" y="223633"/>
                  <a:pt x="372485" y="222844"/>
                  <a:pt x="373880" y="221445"/>
                </a:cubicBezTo>
                <a:cubicBezTo>
                  <a:pt x="375546" y="219579"/>
                  <a:pt x="376361" y="217105"/>
                  <a:pt x="376135" y="214614"/>
                </a:cubicBezTo>
                <a:lnTo>
                  <a:pt x="376135" y="124821"/>
                </a:lnTo>
                <a:cubicBezTo>
                  <a:pt x="376812" y="120199"/>
                  <a:pt x="380740" y="116749"/>
                  <a:pt x="385407" y="116675"/>
                </a:cubicBezTo>
                <a:lnTo>
                  <a:pt x="386597" y="116675"/>
                </a:lnTo>
                <a:cubicBezTo>
                  <a:pt x="390976" y="116812"/>
                  <a:pt x="394435" y="120439"/>
                  <a:pt x="394366" y="124821"/>
                </a:cubicBezTo>
                <a:lnTo>
                  <a:pt x="394366" y="214239"/>
                </a:lnTo>
                <a:cubicBezTo>
                  <a:pt x="394046" y="216853"/>
                  <a:pt x="394867" y="219480"/>
                  <a:pt x="396621" y="221445"/>
                </a:cubicBezTo>
                <a:cubicBezTo>
                  <a:pt x="398137" y="222776"/>
                  <a:pt x="400060" y="223550"/>
                  <a:pt x="402071" y="223638"/>
                </a:cubicBezTo>
                <a:cubicBezTo>
                  <a:pt x="407202" y="223569"/>
                  <a:pt x="411318" y="219370"/>
                  <a:pt x="411281" y="214239"/>
                </a:cubicBezTo>
                <a:lnTo>
                  <a:pt x="411281" y="142491"/>
                </a:lnTo>
                <a:cubicBezTo>
                  <a:pt x="411212" y="138133"/>
                  <a:pt x="414632" y="134515"/>
                  <a:pt x="418986" y="134346"/>
                </a:cubicBezTo>
                <a:lnTo>
                  <a:pt x="419738" y="134346"/>
                </a:lnTo>
                <a:cubicBezTo>
                  <a:pt x="424261" y="134370"/>
                  <a:pt x="428158" y="137558"/>
                  <a:pt x="429072" y="141990"/>
                </a:cubicBezTo>
                <a:lnTo>
                  <a:pt x="429072" y="142366"/>
                </a:lnTo>
                <a:close/>
                <a:moveTo>
                  <a:pt x="439" y="261924"/>
                </a:moveTo>
                <a:cubicBezTo>
                  <a:pt x="439" y="284231"/>
                  <a:pt x="439" y="309483"/>
                  <a:pt x="18168" y="331290"/>
                </a:cubicBezTo>
                <a:cubicBezTo>
                  <a:pt x="34099" y="351302"/>
                  <a:pt x="58186" y="363083"/>
                  <a:pt x="83760" y="363372"/>
                </a:cubicBezTo>
                <a:lnTo>
                  <a:pt x="92280" y="363372"/>
                </a:lnTo>
                <a:cubicBezTo>
                  <a:pt x="110384" y="363014"/>
                  <a:pt x="127993" y="357397"/>
                  <a:pt x="142961" y="347206"/>
                </a:cubicBezTo>
                <a:cubicBezTo>
                  <a:pt x="160440" y="335613"/>
                  <a:pt x="169273" y="318005"/>
                  <a:pt x="176353" y="303844"/>
                </a:cubicBezTo>
                <a:cubicBezTo>
                  <a:pt x="179325" y="297703"/>
                  <a:pt x="182650" y="291740"/>
                  <a:pt x="186313" y="285986"/>
                </a:cubicBezTo>
                <a:lnTo>
                  <a:pt x="189884" y="280409"/>
                </a:lnTo>
                <a:cubicBezTo>
                  <a:pt x="196149" y="270508"/>
                  <a:pt x="205860" y="256033"/>
                  <a:pt x="214254" y="243564"/>
                </a:cubicBezTo>
                <a:cubicBezTo>
                  <a:pt x="225207" y="228605"/>
                  <a:pt x="222446" y="207673"/>
                  <a:pt x="207990" y="196067"/>
                </a:cubicBezTo>
                <a:lnTo>
                  <a:pt x="205546" y="194187"/>
                </a:lnTo>
                <a:cubicBezTo>
                  <a:pt x="198423" y="188713"/>
                  <a:pt x="189348" y="186443"/>
                  <a:pt x="180487" y="187921"/>
                </a:cubicBezTo>
                <a:cubicBezTo>
                  <a:pt x="175680" y="188608"/>
                  <a:pt x="171083" y="190340"/>
                  <a:pt x="167018" y="192996"/>
                </a:cubicBezTo>
                <a:lnTo>
                  <a:pt x="167018" y="114482"/>
                </a:lnTo>
                <a:cubicBezTo>
                  <a:pt x="167049" y="106452"/>
                  <a:pt x="163921" y="98732"/>
                  <a:pt x="158310" y="92989"/>
                </a:cubicBezTo>
                <a:cubicBezTo>
                  <a:pt x="152790" y="87336"/>
                  <a:pt x="145223" y="84151"/>
                  <a:pt x="137323" y="84154"/>
                </a:cubicBezTo>
                <a:lnTo>
                  <a:pt x="136258" y="84154"/>
                </a:lnTo>
                <a:cubicBezTo>
                  <a:pt x="133107" y="84153"/>
                  <a:pt x="129976" y="84661"/>
                  <a:pt x="126986" y="85658"/>
                </a:cubicBezTo>
                <a:cubicBezTo>
                  <a:pt x="121485" y="78189"/>
                  <a:pt x="112769" y="73772"/>
                  <a:pt x="103494" y="73752"/>
                </a:cubicBezTo>
                <a:lnTo>
                  <a:pt x="102491" y="73752"/>
                </a:lnTo>
                <a:cubicBezTo>
                  <a:pt x="90103" y="73760"/>
                  <a:pt x="78914" y="81156"/>
                  <a:pt x="74049" y="92551"/>
                </a:cubicBezTo>
                <a:cubicBezTo>
                  <a:pt x="71691" y="91973"/>
                  <a:pt x="69272" y="91679"/>
                  <a:pt x="66845" y="91673"/>
                </a:cubicBezTo>
                <a:lnTo>
                  <a:pt x="65905" y="91673"/>
                </a:lnTo>
                <a:cubicBezTo>
                  <a:pt x="53993" y="91826"/>
                  <a:pt x="43310" y="99040"/>
                  <a:pt x="38716" y="110033"/>
                </a:cubicBezTo>
                <a:cubicBezTo>
                  <a:pt x="36875" y="109708"/>
                  <a:pt x="35010" y="109540"/>
                  <a:pt x="33141" y="109532"/>
                </a:cubicBezTo>
                <a:lnTo>
                  <a:pt x="31324" y="109532"/>
                </a:lnTo>
                <a:cubicBezTo>
                  <a:pt x="14618" y="109511"/>
                  <a:pt x="835" y="122607"/>
                  <a:pt x="0" y="139296"/>
                </a:cubicBezTo>
                <a:close/>
                <a:moveTo>
                  <a:pt x="22553" y="142366"/>
                </a:moveTo>
                <a:lnTo>
                  <a:pt x="22553" y="141990"/>
                </a:lnTo>
                <a:cubicBezTo>
                  <a:pt x="23470" y="137558"/>
                  <a:pt x="27362" y="134370"/>
                  <a:pt x="31888" y="134346"/>
                </a:cubicBezTo>
                <a:lnTo>
                  <a:pt x="33015" y="134346"/>
                </a:lnTo>
                <a:cubicBezTo>
                  <a:pt x="37370" y="134515"/>
                  <a:pt x="40792" y="138133"/>
                  <a:pt x="40721" y="142491"/>
                </a:cubicBezTo>
                <a:lnTo>
                  <a:pt x="40721" y="214239"/>
                </a:lnTo>
                <a:cubicBezTo>
                  <a:pt x="40617" y="219394"/>
                  <a:pt x="44711" y="223657"/>
                  <a:pt x="49865" y="223761"/>
                </a:cubicBezTo>
                <a:cubicBezTo>
                  <a:pt x="49949" y="223763"/>
                  <a:pt x="50034" y="223764"/>
                  <a:pt x="50118" y="223763"/>
                </a:cubicBezTo>
                <a:cubicBezTo>
                  <a:pt x="52134" y="223685"/>
                  <a:pt x="54060" y="222910"/>
                  <a:pt x="55568" y="221570"/>
                </a:cubicBezTo>
                <a:cubicBezTo>
                  <a:pt x="57312" y="219553"/>
                  <a:pt x="58090" y="216876"/>
                  <a:pt x="57698" y="214239"/>
                </a:cubicBezTo>
                <a:lnTo>
                  <a:pt x="57698" y="124821"/>
                </a:lnTo>
                <a:cubicBezTo>
                  <a:pt x="57628" y="120439"/>
                  <a:pt x="61087" y="116812"/>
                  <a:pt x="65467" y="116675"/>
                </a:cubicBezTo>
                <a:lnTo>
                  <a:pt x="66657" y="116675"/>
                </a:lnTo>
                <a:cubicBezTo>
                  <a:pt x="71327" y="116749"/>
                  <a:pt x="75253" y="120199"/>
                  <a:pt x="75929" y="124821"/>
                </a:cubicBezTo>
                <a:lnTo>
                  <a:pt x="75929" y="214740"/>
                </a:lnTo>
                <a:cubicBezTo>
                  <a:pt x="75701" y="217231"/>
                  <a:pt x="76518" y="219704"/>
                  <a:pt x="78184" y="221570"/>
                </a:cubicBezTo>
                <a:cubicBezTo>
                  <a:pt x="79586" y="222958"/>
                  <a:pt x="81474" y="223745"/>
                  <a:pt x="83446" y="223763"/>
                </a:cubicBezTo>
                <a:cubicBezTo>
                  <a:pt x="85976" y="223767"/>
                  <a:pt x="88406" y="222777"/>
                  <a:pt x="90212" y="221006"/>
                </a:cubicBezTo>
                <a:cubicBezTo>
                  <a:pt x="92031" y="219231"/>
                  <a:pt x="93030" y="216779"/>
                  <a:pt x="92969" y="214239"/>
                </a:cubicBezTo>
                <a:lnTo>
                  <a:pt x="92969" y="106649"/>
                </a:lnTo>
                <a:cubicBezTo>
                  <a:pt x="93634" y="101999"/>
                  <a:pt x="97671" y="98580"/>
                  <a:pt x="102366" y="98691"/>
                </a:cubicBezTo>
                <a:lnTo>
                  <a:pt x="103494" y="98691"/>
                </a:lnTo>
                <a:cubicBezTo>
                  <a:pt x="107888" y="98725"/>
                  <a:pt x="111422" y="102316"/>
                  <a:pt x="111388" y="106711"/>
                </a:cubicBezTo>
                <a:cubicBezTo>
                  <a:pt x="111388" y="106732"/>
                  <a:pt x="111388" y="106753"/>
                  <a:pt x="111387" y="106775"/>
                </a:cubicBezTo>
                <a:lnTo>
                  <a:pt x="111387" y="214740"/>
                </a:lnTo>
                <a:cubicBezTo>
                  <a:pt x="111207" y="217236"/>
                  <a:pt x="112042" y="219699"/>
                  <a:pt x="113705" y="221570"/>
                </a:cubicBezTo>
                <a:cubicBezTo>
                  <a:pt x="115072" y="222972"/>
                  <a:pt x="116947" y="223762"/>
                  <a:pt x="118905" y="223763"/>
                </a:cubicBezTo>
                <a:cubicBezTo>
                  <a:pt x="124059" y="223833"/>
                  <a:pt x="128296" y="219711"/>
                  <a:pt x="128366" y="214554"/>
                </a:cubicBezTo>
                <a:cubicBezTo>
                  <a:pt x="128367" y="214449"/>
                  <a:pt x="128366" y="214344"/>
                  <a:pt x="128365" y="214239"/>
                </a:cubicBezTo>
                <a:lnTo>
                  <a:pt x="128365" y="117239"/>
                </a:lnTo>
                <a:cubicBezTo>
                  <a:pt x="128328" y="112870"/>
                  <a:pt x="131768" y="109262"/>
                  <a:pt x="136133" y="109093"/>
                </a:cubicBezTo>
                <a:lnTo>
                  <a:pt x="137135" y="109093"/>
                </a:lnTo>
                <a:cubicBezTo>
                  <a:pt x="141564" y="109127"/>
                  <a:pt x="145127" y="112746"/>
                  <a:pt x="145092" y="117175"/>
                </a:cubicBezTo>
                <a:cubicBezTo>
                  <a:pt x="145092" y="117196"/>
                  <a:pt x="145092" y="117218"/>
                  <a:pt x="145091" y="117239"/>
                </a:cubicBezTo>
                <a:lnTo>
                  <a:pt x="145091" y="236734"/>
                </a:lnTo>
                <a:cubicBezTo>
                  <a:pt x="144798" y="240180"/>
                  <a:pt x="146601" y="243465"/>
                  <a:pt x="149665" y="245068"/>
                </a:cubicBezTo>
                <a:lnTo>
                  <a:pt x="149665" y="245632"/>
                </a:lnTo>
                <a:cubicBezTo>
                  <a:pt x="152132" y="246538"/>
                  <a:pt x="154841" y="246538"/>
                  <a:pt x="157308" y="245632"/>
                </a:cubicBezTo>
                <a:cubicBezTo>
                  <a:pt x="160258" y="244650"/>
                  <a:pt x="162694" y="242529"/>
                  <a:pt x="164074" y="239742"/>
                </a:cubicBezTo>
                <a:lnTo>
                  <a:pt x="178796" y="215366"/>
                </a:lnTo>
                <a:cubicBezTo>
                  <a:pt x="180340" y="213482"/>
                  <a:pt x="182626" y="212362"/>
                  <a:pt x="185061" y="212296"/>
                </a:cubicBezTo>
                <a:cubicBezTo>
                  <a:pt x="186940" y="212291"/>
                  <a:pt x="188768" y="212908"/>
                  <a:pt x="190260" y="214051"/>
                </a:cubicBezTo>
                <a:lnTo>
                  <a:pt x="192641" y="215868"/>
                </a:lnTo>
                <a:cubicBezTo>
                  <a:pt x="196466" y="218941"/>
                  <a:pt x="197134" y="224509"/>
                  <a:pt x="194144" y="228400"/>
                </a:cubicBezTo>
                <a:cubicBezTo>
                  <a:pt x="186439" y="239679"/>
                  <a:pt x="177981" y="252650"/>
                  <a:pt x="169085" y="265997"/>
                </a:cubicBezTo>
                <a:lnTo>
                  <a:pt x="165389" y="271636"/>
                </a:lnTo>
                <a:cubicBezTo>
                  <a:pt x="161300" y="278182"/>
                  <a:pt x="157557" y="284938"/>
                  <a:pt x="154175" y="291876"/>
                </a:cubicBezTo>
                <a:lnTo>
                  <a:pt x="153486" y="293254"/>
                </a:lnTo>
                <a:cubicBezTo>
                  <a:pt x="146783" y="306162"/>
                  <a:pt x="140456" y="318319"/>
                  <a:pt x="129242" y="325713"/>
                </a:cubicBezTo>
                <a:cubicBezTo>
                  <a:pt x="118306" y="333201"/>
                  <a:pt x="105406" y="337298"/>
                  <a:pt x="92154" y="337493"/>
                </a:cubicBezTo>
                <a:lnTo>
                  <a:pt x="84010" y="337493"/>
                </a:lnTo>
                <a:cubicBezTo>
                  <a:pt x="66014" y="337347"/>
                  <a:pt x="49010" y="329222"/>
                  <a:pt x="37588" y="315311"/>
                </a:cubicBezTo>
                <a:cubicBezTo>
                  <a:pt x="25623" y="300460"/>
                  <a:pt x="25623" y="280973"/>
                  <a:pt x="25623" y="262049"/>
                </a:cubicBezTo>
                <a:lnTo>
                  <a:pt x="25623" y="249517"/>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7D7D7D"/>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err="1"/>
              <a:t>Bevindingen</a:t>
            </a:r>
            <a:r>
              <a:rPr lang="en-GB" sz="3700" b="1"/>
              <a:t> Business </a:t>
            </a:r>
            <a:r>
              <a:rPr lang="en-GB" sz="3700" b="1" err="1"/>
              <a:t>Werkgroep</a:t>
            </a:r>
            <a:endParaRPr lang="en-US" err="1"/>
          </a:p>
        </p:txBody>
      </p:sp>
      <p:pic>
        <p:nvPicPr>
          <p:cNvPr id="447" name="Google Shape;447;gfa15db3b28_0_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06352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712BBB4-4D1E-AEBC-B393-FF657F0619A6}"/>
              </a:ext>
            </a:extLst>
          </p:cNvPr>
          <p:cNvGrpSpPr/>
          <p:nvPr/>
        </p:nvGrpSpPr>
        <p:grpSpPr>
          <a:xfrm>
            <a:off x="6426101" y="1845678"/>
            <a:ext cx="1695326" cy="2217421"/>
            <a:chOff x="784100" y="2995989"/>
            <a:chExt cx="2260434" cy="3134953"/>
          </a:xfrm>
        </p:grpSpPr>
        <p:sp>
          <p:nvSpPr>
            <p:cNvPr id="45" name="Rectangle 44">
              <a:extLst>
                <a:ext uri="{FF2B5EF4-FFF2-40B4-BE49-F238E27FC236}">
                  <a16:creationId xmlns:a16="http://schemas.microsoft.com/office/drawing/2014/main" id="{1AF54163-BB48-D43D-1053-1A235E7F820D}"/>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Graphic 45" descr="Users outline">
              <a:extLst>
                <a:ext uri="{FF2B5EF4-FFF2-40B4-BE49-F238E27FC236}">
                  <a16:creationId xmlns:a16="http://schemas.microsoft.com/office/drawing/2014/main" id="{B07C0814-C727-EBAE-8506-9055ACFDF5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47" name="Graphic 46" descr="Ui Ux outline">
              <a:extLst>
                <a:ext uri="{FF2B5EF4-FFF2-40B4-BE49-F238E27FC236}">
                  <a16:creationId xmlns:a16="http://schemas.microsoft.com/office/drawing/2014/main" id="{96EC71D6-F3F2-28DE-2EBF-6826C5E33A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8" name="TextBox 47">
              <a:extLst>
                <a:ext uri="{FF2B5EF4-FFF2-40B4-BE49-F238E27FC236}">
                  <a16:creationId xmlns:a16="http://schemas.microsoft.com/office/drawing/2014/main" id="{8384229B-AE59-60BA-66D1-9F71809B5CFA}"/>
                </a:ext>
              </a:extLst>
            </p:cNvPr>
            <p:cNvSpPr txBox="1"/>
            <p:nvPr/>
          </p:nvSpPr>
          <p:spPr>
            <a:xfrm>
              <a:off x="860279" y="4688486"/>
              <a:ext cx="2108079" cy="1011677"/>
            </a:xfrm>
            <a:prstGeom prst="rect">
              <a:avLst/>
            </a:prstGeom>
            <a:no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a:t>
              </a:r>
              <a:r>
                <a:rPr lang="nl-BE" b="1">
                  <a:solidFill>
                    <a:prstClr val="black"/>
                  </a:solidFill>
                  <a:latin typeface="Calibri" panose="020F0502020204030204"/>
                </a:rPr>
                <a:t>afbetalingsplan</a:t>
              </a: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op maat</a:t>
              </a:r>
            </a:p>
          </p:txBody>
        </p:sp>
      </p:grpSp>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FF637D2-1F4F-4E76-BF3D-F05E70ADC289}" type="slidenum">
              <a:rPr kumimoji="0" lang="nl-BE" sz="900" b="1" i="0" u="none" strike="noStrike" kern="1200" cap="none" spc="0" normalizeH="0" baseline="0" noProof="0">
                <a:ln>
                  <a:noFill/>
                </a:ln>
                <a:solidFill>
                  <a:srgbClr val="3C3D3C"/>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nl-BE" sz="900" b="1" i="0" u="none" strike="noStrike" kern="1200" cap="none" spc="0" normalizeH="0" baseline="0" noProof="0">
              <a:ln>
                <a:noFill/>
              </a:ln>
              <a:solidFill>
                <a:srgbClr val="3C3D3C"/>
              </a:solidFill>
              <a:effectLst/>
              <a:uLnTx/>
              <a:uFillTx/>
              <a:latin typeface="Flanders Art Sans"/>
              <a:ea typeface="+mn-ea"/>
              <a:cs typeface="+mn-cs"/>
            </a:endParaRPr>
          </a:p>
        </p:txBody>
      </p:sp>
      <p:sp>
        <p:nvSpPr>
          <p:cNvPr id="19" name="Arrow: Left-Right 18">
            <a:extLst>
              <a:ext uri="{FF2B5EF4-FFF2-40B4-BE49-F238E27FC236}">
                <a16:creationId xmlns:a16="http://schemas.microsoft.com/office/drawing/2014/main" id="{9BC964FC-4CC2-B257-257E-641F258C967E}"/>
              </a:ext>
            </a:extLst>
          </p:cNvPr>
          <p:cNvSpPr/>
          <p:nvPr/>
        </p:nvSpPr>
        <p:spPr>
          <a:xfrm>
            <a:off x="627457" y="4124768"/>
            <a:ext cx="7607543" cy="633971"/>
          </a:xfrm>
          <a:prstGeom prst="leftRightArrow">
            <a:avLst/>
          </a:prstGeom>
          <a:solidFill>
            <a:srgbClr val="FFE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OSLO standaard schuldbeheer</a:t>
            </a:r>
          </a:p>
        </p:txBody>
      </p:sp>
      <p:grpSp>
        <p:nvGrpSpPr>
          <p:cNvPr id="20" name="Group 19">
            <a:extLst>
              <a:ext uri="{FF2B5EF4-FFF2-40B4-BE49-F238E27FC236}">
                <a16:creationId xmlns:a16="http://schemas.microsoft.com/office/drawing/2014/main" id="{A068DBB3-ACF4-1ADD-2AC5-6590980529A7}"/>
              </a:ext>
            </a:extLst>
          </p:cNvPr>
          <p:cNvGrpSpPr/>
          <p:nvPr/>
        </p:nvGrpSpPr>
        <p:grpSpPr>
          <a:xfrm>
            <a:off x="788293" y="1848117"/>
            <a:ext cx="1695326" cy="2217421"/>
            <a:chOff x="784100" y="2995989"/>
            <a:chExt cx="2260434" cy="3134953"/>
          </a:xfrm>
        </p:grpSpPr>
        <p:sp>
          <p:nvSpPr>
            <p:cNvPr id="21" name="Rectangle 20">
              <a:extLst>
                <a:ext uri="{FF2B5EF4-FFF2-40B4-BE49-F238E27FC236}">
                  <a16:creationId xmlns:a16="http://schemas.microsoft.com/office/drawing/2014/main" id="{B882E2F3-475A-8C37-0974-410E753CA577}"/>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Users outline">
              <a:extLst>
                <a:ext uri="{FF2B5EF4-FFF2-40B4-BE49-F238E27FC236}">
                  <a16:creationId xmlns:a16="http://schemas.microsoft.com/office/drawing/2014/main" id="{90D7830A-9644-3996-01DA-7D0094498A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117" y="3791857"/>
              <a:ext cx="914400" cy="914400"/>
            </a:xfrm>
            <a:prstGeom prst="rect">
              <a:avLst/>
            </a:prstGeom>
          </p:spPr>
        </p:pic>
        <p:pic>
          <p:nvPicPr>
            <p:cNvPr id="23" name="Graphic 22" descr="Ui Ux outline">
              <a:extLst>
                <a:ext uri="{FF2B5EF4-FFF2-40B4-BE49-F238E27FC236}">
                  <a16:creationId xmlns:a16="http://schemas.microsoft.com/office/drawing/2014/main" id="{F517C1C9-8019-372A-4EA0-E1994C4B33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24" name="TextBox 23">
              <a:extLst>
                <a:ext uri="{FF2B5EF4-FFF2-40B4-BE49-F238E27FC236}">
                  <a16:creationId xmlns:a16="http://schemas.microsoft.com/office/drawing/2014/main" id="{3429E515-0707-E51A-D86C-0A57343198F9}"/>
                </a:ext>
              </a:extLst>
            </p:cNvPr>
            <p:cNvSpPr txBox="1"/>
            <p:nvPr/>
          </p:nvSpPr>
          <p:spPr>
            <a:xfrm>
              <a:off x="860278" y="4688486"/>
              <a:ext cx="2108079" cy="979042"/>
            </a:xfrm>
            <a:prstGeom prst="rect">
              <a:avLst/>
            </a:prstGeom>
            <a:noFill/>
          </p:spPr>
          <p:txBody>
            <a:bodyPr wrap="square" rtlCol="0">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Burger ontvangt vordering van lokaal bestuur</a:t>
              </a:r>
            </a:p>
          </p:txBody>
        </p:sp>
      </p:grpSp>
      <p:grpSp>
        <p:nvGrpSpPr>
          <p:cNvPr id="34" name="Group 33">
            <a:extLst>
              <a:ext uri="{FF2B5EF4-FFF2-40B4-BE49-F238E27FC236}">
                <a16:creationId xmlns:a16="http://schemas.microsoft.com/office/drawing/2014/main" id="{988E325F-1471-8A6C-46FB-180E01BA4B1D}"/>
              </a:ext>
            </a:extLst>
          </p:cNvPr>
          <p:cNvGrpSpPr/>
          <p:nvPr/>
        </p:nvGrpSpPr>
        <p:grpSpPr>
          <a:xfrm>
            <a:off x="2670003" y="1845678"/>
            <a:ext cx="1695326" cy="2217421"/>
            <a:chOff x="4723233" y="1570131"/>
            <a:chExt cx="2260434" cy="2956561"/>
          </a:xfrm>
        </p:grpSpPr>
        <p:grpSp>
          <p:nvGrpSpPr>
            <p:cNvPr id="13" name="Group 12">
              <a:extLst>
                <a:ext uri="{FF2B5EF4-FFF2-40B4-BE49-F238E27FC236}">
                  <a16:creationId xmlns:a16="http://schemas.microsoft.com/office/drawing/2014/main" id="{9D43858F-2C20-F800-8168-E2593AAF9D96}"/>
                </a:ext>
              </a:extLst>
            </p:cNvPr>
            <p:cNvGrpSpPr/>
            <p:nvPr/>
          </p:nvGrpSpPr>
          <p:grpSpPr>
            <a:xfrm>
              <a:off x="4723233" y="1570131"/>
              <a:ext cx="2260434" cy="2956561"/>
              <a:chOff x="784100" y="2995989"/>
              <a:chExt cx="2260434" cy="3134953"/>
            </a:xfrm>
          </p:grpSpPr>
          <p:sp>
            <p:nvSpPr>
              <p:cNvPr id="14" name="Rectangle 13">
                <a:extLst>
                  <a:ext uri="{FF2B5EF4-FFF2-40B4-BE49-F238E27FC236}">
                    <a16:creationId xmlns:a16="http://schemas.microsoft.com/office/drawing/2014/main" id="{5A823652-06BC-1AEF-FF36-E2529A1CC1FE}"/>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Ui Ux outline">
                <a:extLst>
                  <a:ext uri="{FF2B5EF4-FFF2-40B4-BE49-F238E27FC236}">
                    <a16:creationId xmlns:a16="http://schemas.microsoft.com/office/drawing/2014/main" id="{75315536-2E32-58DA-CDAE-78C41E680E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18" name="TextBox 17">
                <a:extLst>
                  <a:ext uri="{FF2B5EF4-FFF2-40B4-BE49-F238E27FC236}">
                    <a16:creationId xmlns:a16="http://schemas.microsoft.com/office/drawing/2014/main" id="{FF8CCEB3-088F-566E-C188-6132EFE5A519}"/>
                  </a:ext>
                </a:extLst>
              </p:cNvPr>
              <p:cNvSpPr txBox="1"/>
              <p:nvPr/>
            </p:nvSpPr>
            <p:spPr>
              <a:xfrm>
                <a:off x="860278" y="4688486"/>
                <a:ext cx="2108079" cy="1272754"/>
              </a:xfrm>
              <a:prstGeom prst="rect">
                <a:avLst/>
              </a:prstGeom>
              <a:noFill/>
            </p:spPr>
            <p:txBody>
              <a:bodyPr wrap="square" lIns="68580" tIns="34290" rIns="68580" bIns="3429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Lokaal bestuur past regulier boekhoudkundig proces toe</a:t>
                </a:r>
              </a:p>
            </p:txBody>
          </p:sp>
        </p:grpSp>
        <p:pic>
          <p:nvPicPr>
            <p:cNvPr id="30" name="Graphic 29" descr="Female Profile outline">
              <a:extLst>
                <a:ext uri="{FF2B5EF4-FFF2-40B4-BE49-F238E27FC236}">
                  <a16:creationId xmlns:a16="http://schemas.microsoft.com/office/drawing/2014/main" id="{97981B8F-A928-C882-1C2B-7381BC9AC3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grpSp>
        <p:nvGrpSpPr>
          <p:cNvPr id="36" name="Group 35">
            <a:extLst>
              <a:ext uri="{FF2B5EF4-FFF2-40B4-BE49-F238E27FC236}">
                <a16:creationId xmlns:a16="http://schemas.microsoft.com/office/drawing/2014/main" id="{F1561ABE-7C42-DB6E-84BB-D99363A3BE7F}"/>
              </a:ext>
            </a:extLst>
          </p:cNvPr>
          <p:cNvGrpSpPr/>
          <p:nvPr/>
        </p:nvGrpSpPr>
        <p:grpSpPr>
          <a:xfrm>
            <a:off x="4549972" y="1845678"/>
            <a:ext cx="1695326" cy="2217421"/>
            <a:chOff x="4723233" y="1570131"/>
            <a:chExt cx="2260434" cy="2956561"/>
          </a:xfrm>
        </p:grpSpPr>
        <p:grpSp>
          <p:nvGrpSpPr>
            <p:cNvPr id="37" name="Group 36">
              <a:extLst>
                <a:ext uri="{FF2B5EF4-FFF2-40B4-BE49-F238E27FC236}">
                  <a16:creationId xmlns:a16="http://schemas.microsoft.com/office/drawing/2014/main" id="{BE59F745-B46C-B5E1-8D47-E0103DB88297}"/>
                </a:ext>
              </a:extLst>
            </p:cNvPr>
            <p:cNvGrpSpPr/>
            <p:nvPr/>
          </p:nvGrpSpPr>
          <p:grpSpPr>
            <a:xfrm>
              <a:off x="4723233" y="1570131"/>
              <a:ext cx="2260434" cy="2956561"/>
              <a:chOff x="784100" y="2995989"/>
              <a:chExt cx="2260434" cy="3134953"/>
            </a:xfrm>
          </p:grpSpPr>
          <p:sp>
            <p:nvSpPr>
              <p:cNvPr id="39" name="Rectangle 38">
                <a:extLst>
                  <a:ext uri="{FF2B5EF4-FFF2-40B4-BE49-F238E27FC236}">
                    <a16:creationId xmlns:a16="http://schemas.microsoft.com/office/drawing/2014/main" id="{9DCF07A6-3E67-E766-83D4-A7316EEF1864}"/>
                  </a:ext>
                </a:extLst>
              </p:cNvPr>
              <p:cNvSpPr/>
              <p:nvPr/>
            </p:nvSpPr>
            <p:spPr>
              <a:xfrm>
                <a:off x="784100" y="2995989"/>
                <a:ext cx="2260434" cy="3134953"/>
              </a:xfrm>
              <a:prstGeom prst="rect">
                <a:avLst/>
              </a:prstGeom>
              <a:solidFill>
                <a:srgbClr val="FFEB3E">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Graphic 39" descr="Ui Ux outline">
                <a:extLst>
                  <a:ext uri="{FF2B5EF4-FFF2-40B4-BE49-F238E27FC236}">
                    <a16:creationId xmlns:a16="http://schemas.microsoft.com/office/drawing/2014/main" id="{BDEF95DC-E01A-DEFD-C6BF-57B6A7AA5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7117" y="3088355"/>
                <a:ext cx="914400" cy="914400"/>
              </a:xfrm>
              <a:prstGeom prst="rect">
                <a:avLst/>
              </a:prstGeom>
            </p:spPr>
          </p:pic>
          <p:sp>
            <p:nvSpPr>
              <p:cNvPr id="41" name="TextBox 40">
                <a:extLst>
                  <a:ext uri="{FF2B5EF4-FFF2-40B4-BE49-F238E27FC236}">
                    <a16:creationId xmlns:a16="http://schemas.microsoft.com/office/drawing/2014/main" id="{FB107B56-9E4B-3B34-85BD-1DCAF34B6512}"/>
                  </a:ext>
                </a:extLst>
              </p:cNvPr>
              <p:cNvSpPr txBox="1"/>
              <p:nvPr/>
            </p:nvSpPr>
            <p:spPr>
              <a:xfrm>
                <a:off x="860279" y="4688487"/>
                <a:ext cx="2108079" cy="1435928"/>
              </a:xfrm>
              <a:prstGeom prst="rect">
                <a:avLst/>
              </a:prstGeom>
              <a:no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Tx/>
                  <a:defRPr/>
                </a:pPr>
                <a:r>
                  <a:rPr kumimoji="0" lang="nl-BE" sz="1200" b="0" i="0" u="none" strike="noStrike" kern="1200" cap="none" spc="0" normalizeH="0" baseline="0" noProof="0">
                    <a:ln>
                      <a:noFill/>
                    </a:ln>
                    <a:solidFill>
                      <a:prstClr val="black"/>
                    </a:solidFill>
                    <a:effectLst/>
                    <a:uLnTx/>
                    <a:uFillTx/>
                    <a:latin typeface="Calibri" panose="020F0502020204030204"/>
                    <a:ea typeface="+mn-ea"/>
                    <a:cs typeface="+mn-cs"/>
                  </a:rPr>
                  <a:t>Lokaal bestuur gaat over tot </a:t>
                </a:r>
                <a:endParaRPr lang="en-US" sz="1200">
                  <a:solidFill>
                    <a:prstClr val="black"/>
                  </a:solidFill>
                </a:endParaRPr>
              </a:p>
              <a:p>
                <a:pPr marL="0" marR="0" lvl="0" indent="0" algn="ctr" defTabSz="685800">
                  <a:lnSpc>
                    <a:spcPct val="100000"/>
                  </a:lnSpc>
                  <a:spcBef>
                    <a:spcPts val="0"/>
                  </a:spcBef>
                  <a:spcAft>
                    <a:spcPts val="0"/>
                  </a:spcAft>
                  <a:buClrTx/>
                  <a:buSzTx/>
                  <a:buFontTx/>
                  <a:buNone/>
                  <a:tabLst/>
                  <a:defRPr/>
                </a:pPr>
                <a:r>
                  <a:rPr kumimoji="0" lang="nl-BE" sz="1200" b="1" i="0" u="none" strike="noStrike" kern="1200" cap="none" spc="0" normalizeH="0" baseline="0" noProof="0">
                    <a:ln>
                      <a:noFill/>
                    </a:ln>
                    <a:solidFill>
                      <a:prstClr val="black"/>
                    </a:solidFill>
                    <a:effectLst/>
                    <a:uLnTx/>
                    <a:uFillTx/>
                    <a:latin typeface="Calibri" panose="020F0502020204030204"/>
                    <a:ea typeface="+mn-ea"/>
                    <a:cs typeface="+mn-cs"/>
                  </a:rPr>
                  <a:t>debiteuren beheer</a:t>
                </a:r>
                <a:endParaRPr lang="nl-BE" sz="1200">
                  <a:solidFill>
                    <a:prstClr val="black"/>
                  </a:solidFill>
                </a:endParaRPr>
              </a:p>
              <a:p>
                <a:pPr algn="ctr">
                  <a:buClrTx/>
                  <a:defRPr/>
                </a:pPr>
                <a:r>
                  <a:rPr lang="nl-BE" sz="1200" b="1">
                    <a:solidFill>
                      <a:prstClr val="black"/>
                    </a:solidFill>
                    <a:latin typeface="Calibri" panose="020F0502020204030204"/>
                    <a:cs typeface="Calibri"/>
                  </a:rPr>
                  <a:t>&amp; bundelen van vorderingen</a:t>
                </a:r>
              </a:p>
            </p:txBody>
          </p:sp>
        </p:grpSp>
        <p:pic>
          <p:nvPicPr>
            <p:cNvPr id="38" name="Graphic 37" descr="Female Profile outline">
              <a:extLst>
                <a:ext uri="{FF2B5EF4-FFF2-40B4-BE49-F238E27FC236}">
                  <a16:creationId xmlns:a16="http://schemas.microsoft.com/office/drawing/2014/main" id="{94510A99-8FCF-7517-63E2-E5FDBF1D8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7849" y="2392658"/>
              <a:ext cx="711201" cy="711201"/>
            </a:xfrm>
            <a:prstGeom prst="rect">
              <a:avLst/>
            </a:prstGeom>
          </p:spPr>
        </p:pic>
      </p:grpSp>
      <p:sp>
        <p:nvSpPr>
          <p:cNvPr id="42" name="Rectangle 41">
            <a:extLst>
              <a:ext uri="{FF2B5EF4-FFF2-40B4-BE49-F238E27FC236}">
                <a16:creationId xmlns:a16="http://schemas.microsoft.com/office/drawing/2014/main" id="{7FAF4F36-0C70-E826-60AD-3866960D1A27}"/>
              </a:ext>
            </a:extLst>
          </p:cNvPr>
          <p:cNvSpPr/>
          <p:nvPr/>
        </p:nvSpPr>
        <p:spPr>
          <a:xfrm>
            <a:off x="2673844" y="1344099"/>
            <a:ext cx="1691485" cy="510569"/>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a:t>
            </a: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binnen </a:t>
            </a: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termijn</a:t>
            </a:r>
          </a:p>
        </p:txBody>
      </p:sp>
      <p:sp>
        <p:nvSpPr>
          <p:cNvPr id="43" name="Rectangle 42">
            <a:extLst>
              <a:ext uri="{FF2B5EF4-FFF2-40B4-BE49-F238E27FC236}">
                <a16:creationId xmlns:a16="http://schemas.microsoft.com/office/drawing/2014/main" id="{615EC747-8462-6F23-A2E9-EAF092FFB2F6}"/>
              </a:ext>
            </a:extLst>
          </p:cNvPr>
          <p:cNvSpPr/>
          <p:nvPr/>
        </p:nvSpPr>
        <p:spPr>
          <a:xfrm>
            <a:off x="4549973" y="1344278"/>
            <a:ext cx="3570389" cy="502741"/>
          </a:xfrm>
          <a:prstGeom prst="rect">
            <a:avLst/>
          </a:prstGeom>
          <a:solidFill>
            <a:srgbClr val="DFEB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Ontvangst betaling </a:t>
            </a: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buiten </a:t>
            </a:r>
            <a:r>
              <a:rPr kumimoji="0" lang="nl-BE" sz="1350" b="0" i="0" u="none" strike="noStrike" kern="1200" cap="none" spc="0" normalizeH="0" baseline="0" noProof="0">
                <a:ln>
                  <a:noFill/>
                </a:ln>
                <a:solidFill>
                  <a:prstClr val="black"/>
                </a:solidFill>
                <a:effectLst/>
                <a:uLnTx/>
                <a:uFillTx/>
                <a:latin typeface="Calibri" panose="020F0502020204030204"/>
                <a:ea typeface="+mn-ea"/>
                <a:cs typeface="+mn-cs"/>
              </a:rPr>
              <a:t>termijn</a:t>
            </a:r>
          </a:p>
        </p:txBody>
      </p:sp>
      <p:sp>
        <p:nvSpPr>
          <p:cNvPr id="9" name="Google Shape;1018;g2b2455b02f7_0_17">
            <a:extLst>
              <a:ext uri="{FF2B5EF4-FFF2-40B4-BE49-F238E27FC236}">
                <a16:creationId xmlns:a16="http://schemas.microsoft.com/office/drawing/2014/main" id="{1F279F0D-7796-0B73-CB88-BABCC4871E34}"/>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9248431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4572B81-BC3D-6FC7-F164-D8ACF5BE24B5}"/>
              </a:ext>
            </a:extLst>
          </p:cNvPr>
          <p:cNvSpPr txBox="1">
            <a:spLocks noGrp="1"/>
          </p:cNvSpPr>
          <p:nvPr>
            <p:ph type="sldNum" sz="quarter" idx="8"/>
          </p:nvPr>
        </p:nvSpPr>
        <p:spPr/>
        <p:txBody>
          <a:bodyPr/>
          <a:lstStyle>
            <a:defPPr>
              <a:defRPr lang="nl-B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9FF637D2-1F4F-4E76-BF3D-F05E70ADC289}" type="slidenum">
              <a:rPr kumimoji="0" lang="nl-BE" sz="900" b="1" i="0" u="none" strike="noStrike" kern="1200" cap="none" spc="0" normalizeH="0" baseline="0" noProof="0">
                <a:ln>
                  <a:noFill/>
                </a:ln>
                <a:solidFill>
                  <a:srgbClr val="3C3D3C"/>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nl-BE" sz="900" b="1" i="0" u="none" strike="noStrike" kern="1200" cap="none" spc="0" normalizeH="0" baseline="0" noProof="0">
              <a:ln>
                <a:noFill/>
              </a:ln>
              <a:solidFill>
                <a:srgbClr val="3C3D3C"/>
              </a:solidFill>
              <a:effectLst/>
              <a:uLnTx/>
              <a:uFillTx/>
              <a:latin typeface="Flanders Art Sans"/>
              <a:ea typeface="+mn-ea"/>
              <a:cs typeface="+mn-cs"/>
            </a:endParaRPr>
          </a:p>
        </p:txBody>
      </p:sp>
      <p:sp>
        <p:nvSpPr>
          <p:cNvPr id="19" name="Arrow: Left-Right 18">
            <a:extLst>
              <a:ext uri="{FF2B5EF4-FFF2-40B4-BE49-F238E27FC236}">
                <a16:creationId xmlns:a16="http://schemas.microsoft.com/office/drawing/2014/main" id="{9BC964FC-4CC2-B257-257E-641F258C967E}"/>
              </a:ext>
            </a:extLst>
          </p:cNvPr>
          <p:cNvSpPr/>
          <p:nvPr/>
        </p:nvSpPr>
        <p:spPr>
          <a:xfrm>
            <a:off x="650943" y="3788131"/>
            <a:ext cx="7607543" cy="633971"/>
          </a:xfrm>
          <a:prstGeom prst="leftRightArrow">
            <a:avLst/>
          </a:prstGeom>
          <a:solidFill>
            <a:srgbClr val="FFE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nl-BE" sz="1350" b="1" i="0" u="none" strike="noStrike" kern="1200" cap="none" spc="0" normalizeH="0" baseline="0" noProof="0">
                <a:ln>
                  <a:noFill/>
                </a:ln>
                <a:solidFill>
                  <a:prstClr val="black"/>
                </a:solidFill>
                <a:effectLst/>
                <a:uLnTx/>
                <a:uFillTx/>
                <a:latin typeface="Calibri" panose="020F0502020204030204"/>
                <a:ea typeface="+mn-ea"/>
                <a:cs typeface="+mn-cs"/>
              </a:rPr>
              <a:t>OSLO standaard schuldbeheer</a:t>
            </a:r>
          </a:p>
        </p:txBody>
      </p:sp>
      <p:sp>
        <p:nvSpPr>
          <p:cNvPr id="9" name="Google Shape;1018;g2b2455b02f7_0_17">
            <a:extLst>
              <a:ext uri="{FF2B5EF4-FFF2-40B4-BE49-F238E27FC236}">
                <a16:creationId xmlns:a16="http://schemas.microsoft.com/office/drawing/2014/main" id="{1F279F0D-7796-0B73-CB88-BABCC4871E34}"/>
              </a:ext>
            </a:extLst>
          </p:cNvPr>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3200" b="1" err="1"/>
              <a:t>Actoren</a:t>
            </a:r>
            <a:r>
              <a:rPr lang="en-GB" sz="3200" b="1"/>
              <a:t> </a:t>
            </a:r>
            <a:r>
              <a:rPr lang="en-GB" sz="3200" b="1" err="1"/>
              <a:t>schuldbeheer</a:t>
            </a:r>
            <a:endParaRPr lang="en-GB" sz="1400" b="0" i="0" u="none" strike="noStrike" cap="none" err="1">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29A5103D-E2BE-89E6-864A-8536ED4A1FC3}"/>
              </a:ext>
            </a:extLst>
          </p:cNvPr>
          <p:cNvGrpSpPr/>
          <p:nvPr/>
        </p:nvGrpSpPr>
        <p:grpSpPr>
          <a:xfrm>
            <a:off x="811779" y="1509041"/>
            <a:ext cx="7333134" cy="2219860"/>
            <a:chOff x="811779" y="1509041"/>
            <a:chExt cx="7333134" cy="2219860"/>
          </a:xfrm>
        </p:grpSpPr>
        <p:grpSp>
          <p:nvGrpSpPr>
            <p:cNvPr id="20" name="Group 19">
              <a:extLst>
                <a:ext uri="{FF2B5EF4-FFF2-40B4-BE49-F238E27FC236}">
                  <a16:creationId xmlns:a16="http://schemas.microsoft.com/office/drawing/2014/main" id="{A068DBB3-ACF4-1ADD-2AC5-6590980529A7}"/>
                </a:ext>
              </a:extLst>
            </p:cNvPr>
            <p:cNvGrpSpPr/>
            <p:nvPr/>
          </p:nvGrpSpPr>
          <p:grpSpPr>
            <a:xfrm>
              <a:off x="811779" y="1511480"/>
              <a:ext cx="1695326" cy="2217421"/>
              <a:chOff x="784100" y="2995989"/>
              <a:chExt cx="2260434" cy="3134953"/>
            </a:xfrm>
          </p:grpSpPr>
          <p:sp>
            <p:nvSpPr>
              <p:cNvPr id="21" name="Rectangle 20">
                <a:extLst>
                  <a:ext uri="{FF2B5EF4-FFF2-40B4-BE49-F238E27FC236}">
                    <a16:creationId xmlns:a16="http://schemas.microsoft.com/office/drawing/2014/main" id="{B882E2F3-475A-8C37-0974-410E753CA577}"/>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429E515-0707-E51A-D86C-0A57343198F9}"/>
                  </a:ext>
                </a:extLst>
              </p:cNvPr>
              <p:cNvSpPr txBox="1"/>
              <p:nvPr/>
            </p:nvSpPr>
            <p:spPr>
              <a:xfrm>
                <a:off x="860279" y="4688486"/>
                <a:ext cx="2108079" cy="424251"/>
              </a:xfrm>
              <a:prstGeom prst="rect">
                <a:avLst/>
              </a:prstGeom>
              <a:no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a:lnSpc>
                    <a:spcPct val="100000"/>
                  </a:lnSpc>
                  <a:spcBef>
                    <a:spcPts val="0"/>
                  </a:spcBef>
                  <a:spcAft>
                    <a:spcPts val="0"/>
                  </a:spcAft>
                  <a:buNone/>
                  <a:tabLst/>
                  <a:defRPr/>
                </a:pPr>
                <a:r>
                  <a:rPr lang="nl-BE" b="1">
                    <a:solidFill>
                      <a:prstClr val="black"/>
                    </a:solidFill>
                    <a:latin typeface="Calibri" panose="020F0502020204030204"/>
                  </a:rPr>
                  <a:t>SCHULDEISER</a:t>
                </a:r>
              </a:p>
            </p:txBody>
          </p:sp>
        </p:grpSp>
        <p:grpSp>
          <p:nvGrpSpPr>
            <p:cNvPr id="13" name="Group 12">
              <a:extLst>
                <a:ext uri="{FF2B5EF4-FFF2-40B4-BE49-F238E27FC236}">
                  <a16:creationId xmlns:a16="http://schemas.microsoft.com/office/drawing/2014/main" id="{9D43858F-2C20-F800-8168-E2593AAF9D96}"/>
                </a:ext>
              </a:extLst>
            </p:cNvPr>
            <p:cNvGrpSpPr/>
            <p:nvPr/>
          </p:nvGrpSpPr>
          <p:grpSpPr>
            <a:xfrm>
              <a:off x="2693489" y="1509041"/>
              <a:ext cx="1695326" cy="2217421"/>
              <a:chOff x="784100" y="2995989"/>
              <a:chExt cx="2260434" cy="3134953"/>
            </a:xfrm>
          </p:grpSpPr>
          <p:sp>
            <p:nvSpPr>
              <p:cNvPr id="14" name="Rectangle 13">
                <a:extLst>
                  <a:ext uri="{FF2B5EF4-FFF2-40B4-BE49-F238E27FC236}">
                    <a16:creationId xmlns:a16="http://schemas.microsoft.com/office/drawing/2014/main" id="{5A823652-06BC-1AEF-FF36-E2529A1CC1FE}"/>
                  </a:ext>
                </a:extLst>
              </p:cNvPr>
              <p:cNvSpPr/>
              <p:nvPr/>
            </p:nvSpPr>
            <p:spPr>
              <a:xfrm>
                <a:off x="784100" y="2995989"/>
                <a:ext cx="2260434" cy="3134953"/>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F8CCEB3-088F-566E-C188-6132EFE5A519}"/>
                  </a:ext>
                </a:extLst>
              </p:cNvPr>
              <p:cNvSpPr txBox="1"/>
              <p:nvPr/>
            </p:nvSpPr>
            <p:spPr>
              <a:xfrm>
                <a:off x="860279" y="4688486"/>
                <a:ext cx="2108079" cy="391617"/>
              </a:xfrm>
              <a:prstGeom prst="rect">
                <a:avLst/>
              </a:prstGeom>
              <a:solidFill>
                <a:schemeClr val="accent1">
                  <a:lumMod val="60000"/>
                  <a:lumOff val="40000"/>
                </a:schemeClr>
              </a:solidFill>
            </p:spPr>
            <p:txBody>
              <a:bodyPr wrap="square" lIns="68580" tIns="34290" rIns="68580" bIns="3429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nl-BE" b="1">
                    <a:solidFill>
                      <a:prstClr val="black"/>
                    </a:solidFill>
                    <a:latin typeface="Calibri" panose="020F0502020204030204"/>
                    <a:ea typeface="Calibri"/>
                    <a:cs typeface="Calibri"/>
                  </a:rPr>
                  <a:t>SCHULDENAAR</a:t>
                </a:r>
                <a:endParaRPr lang="nl-BE" sz="1350" b="1" i="0" u="none" strike="noStrike" kern="1200" cap="none" spc="0" normalizeH="0" baseline="0" noProof="0">
                  <a:ln>
                    <a:noFill/>
                  </a:ln>
                  <a:solidFill>
                    <a:prstClr val="black"/>
                  </a:solidFill>
                  <a:effectLst/>
                  <a:uLnTx/>
                  <a:uFillTx/>
                  <a:latin typeface="Calibri" panose="020F0502020204030204"/>
                  <a:ea typeface="Calibri"/>
                  <a:cs typeface="Calibri"/>
                </a:endParaRPr>
              </a:p>
            </p:txBody>
          </p:sp>
        </p:grpSp>
        <p:pic>
          <p:nvPicPr>
            <p:cNvPr id="30" name="Graphic 29" descr="Female Profile outline">
              <a:extLst>
                <a:ext uri="{FF2B5EF4-FFF2-40B4-BE49-F238E27FC236}">
                  <a16:creationId xmlns:a16="http://schemas.microsoft.com/office/drawing/2014/main" id="{97981B8F-A928-C882-1C2B-7381BC9AC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4451" y="2125936"/>
              <a:ext cx="533401" cy="533401"/>
            </a:xfrm>
            <a:prstGeom prst="rect">
              <a:avLst/>
            </a:prstGeom>
          </p:spPr>
        </p:pic>
        <p:grpSp>
          <p:nvGrpSpPr>
            <p:cNvPr id="37" name="Group 36">
              <a:extLst>
                <a:ext uri="{FF2B5EF4-FFF2-40B4-BE49-F238E27FC236}">
                  <a16:creationId xmlns:a16="http://schemas.microsoft.com/office/drawing/2014/main" id="{BE59F745-B46C-B5E1-8D47-E0103DB88297}"/>
                </a:ext>
              </a:extLst>
            </p:cNvPr>
            <p:cNvGrpSpPr/>
            <p:nvPr/>
          </p:nvGrpSpPr>
          <p:grpSpPr>
            <a:xfrm>
              <a:off x="4573458" y="1509041"/>
              <a:ext cx="1695326" cy="2217421"/>
              <a:chOff x="784100" y="2995989"/>
              <a:chExt cx="2260434" cy="3134953"/>
            </a:xfrm>
          </p:grpSpPr>
          <p:sp>
            <p:nvSpPr>
              <p:cNvPr id="39" name="Rectangle 38">
                <a:extLst>
                  <a:ext uri="{FF2B5EF4-FFF2-40B4-BE49-F238E27FC236}">
                    <a16:creationId xmlns:a16="http://schemas.microsoft.com/office/drawing/2014/main" id="{9DCF07A6-3E67-E766-83D4-A7316EEF1864}"/>
                  </a:ext>
                </a:extLst>
              </p:cNvPr>
              <p:cNvSpPr/>
              <p:nvPr/>
            </p:nvSpPr>
            <p:spPr>
              <a:xfrm>
                <a:off x="784100" y="2995989"/>
                <a:ext cx="2260434" cy="3134953"/>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FB107B56-9E4B-3B34-85BD-1DCAF34B6512}"/>
                  </a:ext>
                </a:extLst>
              </p:cNvPr>
              <p:cNvSpPr txBox="1"/>
              <p:nvPr/>
            </p:nvSpPr>
            <p:spPr>
              <a:xfrm>
                <a:off x="860279" y="4688486"/>
                <a:ext cx="2108079" cy="424251"/>
              </a:xfrm>
              <a:prstGeom prst="rect">
                <a:avLst/>
              </a:prstGeom>
              <a:solidFill>
                <a:schemeClr val="accent1">
                  <a:lumMod val="40000"/>
                  <a:lumOff val="60000"/>
                </a:schemeClr>
              </a:solid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a:lnSpc>
                    <a:spcPct val="100000"/>
                  </a:lnSpc>
                  <a:spcBef>
                    <a:spcPts val="0"/>
                  </a:spcBef>
                  <a:spcAft>
                    <a:spcPts val="0"/>
                  </a:spcAft>
                  <a:buNone/>
                  <a:tabLst/>
                  <a:defRPr/>
                </a:pPr>
                <a:r>
                  <a:rPr lang="nl-BE" b="1">
                    <a:solidFill>
                      <a:prstClr val="black"/>
                    </a:solidFill>
                    <a:latin typeface="Calibri" panose="020F0502020204030204"/>
                  </a:rPr>
                  <a:t>AANGESTELDEN</a:t>
                </a:r>
                <a:endParaRPr lang="en-US" b="1">
                  <a:solidFill>
                    <a:prstClr val="black"/>
                  </a:solidFill>
                  <a:ea typeface="+mn-ea"/>
                  <a:cs typeface="+mn-cs"/>
                </a:endParaRPr>
              </a:p>
            </p:txBody>
          </p:sp>
        </p:grpSp>
        <p:sp>
          <p:nvSpPr>
            <p:cNvPr id="45" name="Rectangle 44">
              <a:extLst>
                <a:ext uri="{FF2B5EF4-FFF2-40B4-BE49-F238E27FC236}">
                  <a16:creationId xmlns:a16="http://schemas.microsoft.com/office/drawing/2014/main" id="{1AF54163-BB48-D43D-1053-1A235E7F820D}"/>
                </a:ext>
              </a:extLst>
            </p:cNvPr>
            <p:cNvSpPr/>
            <p:nvPr/>
          </p:nvSpPr>
          <p:spPr>
            <a:xfrm>
              <a:off x="6449587" y="1509041"/>
              <a:ext cx="1695326" cy="2217421"/>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Graphic 45" descr="Users outline">
              <a:extLst>
                <a:ext uri="{FF2B5EF4-FFF2-40B4-BE49-F238E27FC236}">
                  <a16:creationId xmlns:a16="http://schemas.microsoft.com/office/drawing/2014/main" id="{B07C0814-C727-EBAE-8506-9055ACFDF5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5446" y="2064147"/>
              <a:ext cx="685800" cy="646775"/>
            </a:xfrm>
            <a:prstGeom prst="rect">
              <a:avLst/>
            </a:prstGeom>
          </p:spPr>
        </p:pic>
        <p:sp>
          <p:nvSpPr>
            <p:cNvPr id="48" name="TextBox 47">
              <a:extLst>
                <a:ext uri="{FF2B5EF4-FFF2-40B4-BE49-F238E27FC236}">
                  <a16:creationId xmlns:a16="http://schemas.microsoft.com/office/drawing/2014/main" id="{8384229B-AE59-60BA-66D1-9F71809B5CFA}"/>
                </a:ext>
              </a:extLst>
            </p:cNvPr>
            <p:cNvSpPr txBox="1"/>
            <p:nvPr/>
          </p:nvSpPr>
          <p:spPr>
            <a:xfrm>
              <a:off x="6506721" y="2706181"/>
              <a:ext cx="1581060" cy="300082"/>
            </a:xfrm>
            <a:prstGeom prst="rect">
              <a:avLst/>
            </a:prstGeom>
            <a:no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a:lnSpc>
                  <a:spcPct val="100000"/>
                </a:lnSpc>
                <a:spcBef>
                  <a:spcPts val="0"/>
                </a:spcBef>
                <a:spcAft>
                  <a:spcPts val="0"/>
                </a:spcAft>
                <a:buNone/>
                <a:tabLst/>
                <a:defRPr/>
              </a:pPr>
              <a:r>
                <a:rPr lang="nl-BE" b="1">
                  <a:solidFill>
                    <a:prstClr val="black"/>
                  </a:solidFill>
                  <a:latin typeface="Calibri" panose="020F0502020204030204"/>
                </a:rPr>
                <a:t>REGELGEVER</a:t>
              </a:r>
              <a:endParaRPr lang="en-US"/>
            </a:p>
          </p:txBody>
        </p:sp>
        <p:pic>
          <p:nvPicPr>
            <p:cNvPr id="3" name="Graphic 2" descr="Scales of justice outline">
              <a:extLst>
                <a:ext uri="{FF2B5EF4-FFF2-40B4-BE49-F238E27FC236}">
                  <a16:creationId xmlns:a16="http://schemas.microsoft.com/office/drawing/2014/main" id="{9834F0C2-FC60-1756-36DA-856BED3EA9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0128" y="2012776"/>
              <a:ext cx="640394" cy="640394"/>
            </a:xfrm>
            <a:prstGeom prst="rect">
              <a:avLst/>
            </a:prstGeom>
          </p:spPr>
        </p:pic>
        <p:pic>
          <p:nvPicPr>
            <p:cNvPr id="4" name="Graphic 3" descr="Court outline">
              <a:extLst>
                <a:ext uri="{FF2B5EF4-FFF2-40B4-BE49-F238E27FC236}">
                  <a16:creationId xmlns:a16="http://schemas.microsoft.com/office/drawing/2014/main" id="{D382615A-293A-DA6B-3A1F-E7B95F5404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1245" y="2122378"/>
              <a:ext cx="624736" cy="609079"/>
            </a:xfrm>
            <a:prstGeom prst="rect">
              <a:avLst/>
            </a:prstGeom>
          </p:spPr>
        </p:pic>
      </p:grpSp>
    </p:spTree>
    <p:extLst>
      <p:ext uri="{BB962C8B-B14F-4D97-AF65-F5344CB8AC3E}">
        <p14:creationId xmlns:p14="http://schemas.microsoft.com/office/powerpoint/2010/main" val="4075909378"/>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7FFBFD-BB35-5BA6-236D-D02CFE0C0B4C}"/>
              </a:ext>
            </a:extLst>
          </p:cNvPr>
          <p:cNvSpPr>
            <a:spLocks noGrp="1"/>
          </p:cNvSpPr>
          <p:nvPr>
            <p:ph type="body" idx="1"/>
          </p:nvPr>
        </p:nvSpPr>
        <p:spPr>
          <a:xfrm>
            <a:off x="2690390" y="1436400"/>
            <a:ext cx="5913610" cy="2754000"/>
          </a:xfrm>
        </p:spPr>
        <p:txBody>
          <a:bodyPr/>
          <a:lstStyle/>
          <a:p>
            <a:pPr marL="102870" indent="0" algn="just">
              <a:buNone/>
            </a:pPr>
            <a:r>
              <a:rPr lang="nl-BE" sz="1400" b="1">
                <a:latin typeface="Calibri"/>
                <a:cs typeface="Calibri"/>
              </a:rPr>
              <a:t>Als lokaal bestuur</a:t>
            </a:r>
            <a:r>
              <a:rPr lang="nl-BE" sz="1400">
                <a:latin typeface="Calibri"/>
                <a:cs typeface="Calibri"/>
              </a:rPr>
              <a:t> wil ik:</a:t>
            </a:r>
            <a:endParaRPr lang="en-US" sz="1400">
              <a:latin typeface="Calibri"/>
              <a:cs typeface="Calibri"/>
            </a:endParaRPr>
          </a:p>
          <a:p>
            <a:pPr marL="285750" indent="-285750" algn="just"/>
            <a:r>
              <a:rPr lang="nl-BE" sz="1400">
                <a:latin typeface="Calibri"/>
                <a:cs typeface="Calibri"/>
              </a:rPr>
              <a:t>een </a:t>
            </a:r>
            <a:r>
              <a:rPr lang="nl-BE" sz="1400" b="1">
                <a:latin typeface="Calibri"/>
                <a:cs typeface="Calibri"/>
              </a:rPr>
              <a:t>overzicht van de burgers met schulden</a:t>
            </a:r>
            <a:r>
              <a:rPr lang="nl-BE" sz="1400">
                <a:latin typeface="Calibri"/>
                <a:cs typeface="Calibri"/>
              </a:rPr>
              <a:t> om hun schuldbeheerprocessen te actualiseren zodat inwoners een verbeterd inzicht in hun schulden krijgen en een meer gepersonaliseerd advies kunnen verlenen.</a:t>
            </a:r>
            <a:endParaRPr lang="en-US" sz="1400">
              <a:latin typeface="Calibri"/>
              <a:cs typeface="Calibri"/>
            </a:endParaRPr>
          </a:p>
          <a:p>
            <a:pPr marL="285750" indent="-285750" algn="just"/>
            <a:r>
              <a:rPr lang="nl-BE" sz="1400">
                <a:latin typeface="Calibri"/>
                <a:cs typeface="Calibri"/>
              </a:rPr>
              <a:t>Verbeterde rapportagemogelijkheden met betrekking tot dit schuldbeheerproces</a:t>
            </a:r>
            <a:endParaRPr lang="en-US" sz="1400">
              <a:latin typeface="Calibri"/>
              <a:cs typeface="Calibri"/>
            </a:endParaRPr>
          </a:p>
          <a:p>
            <a:pPr marL="285750" indent="-285750" algn="just"/>
            <a:r>
              <a:rPr lang="nl-BE" sz="1400">
                <a:latin typeface="Calibri"/>
                <a:cs typeface="Calibri"/>
              </a:rPr>
              <a:t>Informatie uit verschillende databanken kruisen om een breed beeld te krijgen over </a:t>
            </a:r>
            <a:r>
              <a:rPr lang="nl-BE" sz="1400" b="1">
                <a:latin typeface="Calibri"/>
                <a:cs typeface="Calibri"/>
              </a:rPr>
              <a:t>de burger met schuld</a:t>
            </a:r>
            <a:r>
              <a:rPr lang="nl-BE" sz="1400">
                <a:latin typeface="Calibri"/>
                <a:cs typeface="Calibri"/>
              </a:rPr>
              <a:t>, om hun financiële stress te verminderen, zonder inbreuk te doen op hun rechten.</a:t>
            </a:r>
            <a:endParaRPr lang="en-US" sz="1400">
              <a:latin typeface="Calibri"/>
              <a:cs typeface="Calibri"/>
            </a:endParaRPr>
          </a:p>
          <a:p>
            <a:pPr marL="285750" indent="-285750" algn="just"/>
            <a:r>
              <a:rPr lang="nl-BE" sz="1400">
                <a:latin typeface="Calibri"/>
                <a:cs typeface="Calibri"/>
              </a:rPr>
              <a:t>De leveranciersafhankelijkheid voorkomen en vermijden dat lokale besturen vastzitten aan één leverancier.</a:t>
            </a:r>
            <a:endParaRPr lang="en-US" sz="1400">
              <a:latin typeface="Calibri"/>
              <a:cs typeface="Calibri"/>
            </a:endParaRPr>
          </a:p>
          <a:p>
            <a:pPr marL="102870" indent="0" algn="just">
              <a:buNone/>
            </a:pPr>
            <a:endParaRPr lang="nl-BE" sz="1100">
              <a:latin typeface="Calibri"/>
              <a:cs typeface="Calibri"/>
            </a:endParaRPr>
          </a:p>
          <a:p>
            <a:endParaRPr lang="en-US"/>
          </a:p>
        </p:txBody>
      </p:sp>
      <p:sp>
        <p:nvSpPr>
          <p:cNvPr id="5" name="Title 1">
            <a:extLst>
              <a:ext uri="{FF2B5EF4-FFF2-40B4-BE49-F238E27FC236}">
                <a16:creationId xmlns:a16="http://schemas.microsoft.com/office/drawing/2014/main" id="{4D374351-A63E-B39C-1243-7A2E63ECC18A}"/>
              </a:ext>
            </a:extLst>
          </p:cNvPr>
          <p:cNvSpPr txBox="1">
            <a:spLocks/>
          </p:cNvSpPr>
          <p:nvPr/>
        </p:nvSpPr>
        <p:spPr>
          <a:xfrm>
            <a:off x="622517" y="306279"/>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Verzamelde</a:t>
            </a:r>
            <a:r>
              <a:rPr lang="en-US" sz="3200" b="1" kern="1200">
                <a:solidFill>
                  <a:srgbClr val="030000"/>
                </a:solidFill>
                <a:latin typeface="Arial"/>
                <a:ea typeface="+mn-ea"/>
                <a:cs typeface="Arial"/>
              </a:rPr>
              <a:t> use cases</a:t>
            </a:r>
          </a:p>
        </p:txBody>
      </p:sp>
      <p:grpSp>
        <p:nvGrpSpPr>
          <p:cNvPr id="10" name="Group 9">
            <a:extLst>
              <a:ext uri="{FF2B5EF4-FFF2-40B4-BE49-F238E27FC236}">
                <a16:creationId xmlns:a16="http://schemas.microsoft.com/office/drawing/2014/main" id="{B92656B8-BC4E-8EFD-DD36-D55AF7C14CF8}"/>
              </a:ext>
            </a:extLst>
          </p:cNvPr>
          <p:cNvGrpSpPr/>
          <p:nvPr/>
        </p:nvGrpSpPr>
        <p:grpSpPr>
          <a:xfrm>
            <a:off x="811779" y="1511480"/>
            <a:ext cx="1695326" cy="2217421"/>
            <a:chOff x="784100" y="2995989"/>
            <a:chExt cx="2260434" cy="3134953"/>
          </a:xfrm>
        </p:grpSpPr>
        <p:sp>
          <p:nvSpPr>
            <p:cNvPr id="8" name="Rectangle 7">
              <a:extLst>
                <a:ext uri="{FF2B5EF4-FFF2-40B4-BE49-F238E27FC236}">
                  <a16:creationId xmlns:a16="http://schemas.microsoft.com/office/drawing/2014/main" id="{8914E144-CBB5-98FC-643A-8A8D94015188}"/>
                </a:ext>
              </a:extLst>
            </p:cNvPr>
            <p:cNvSpPr/>
            <p:nvPr/>
          </p:nvSpPr>
          <p:spPr>
            <a:xfrm>
              <a:off x="784100" y="2995989"/>
              <a:ext cx="2260434" cy="3134953"/>
            </a:xfrm>
            <a:prstGeom prst="rect">
              <a:avLst/>
            </a:prstGeom>
            <a:solidFill>
              <a:srgbClr val="FFEB3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91C2417-6737-2920-7E4D-A5A37886B8C2}"/>
                </a:ext>
              </a:extLst>
            </p:cNvPr>
            <p:cNvSpPr txBox="1"/>
            <p:nvPr/>
          </p:nvSpPr>
          <p:spPr>
            <a:xfrm>
              <a:off x="860279" y="4688486"/>
              <a:ext cx="2108079" cy="424251"/>
            </a:xfrm>
            <a:prstGeom prst="rect">
              <a:avLst/>
            </a:prstGeom>
            <a:noFill/>
          </p:spPr>
          <p:txBody>
            <a:bodyPr wrap="square" lIns="91440" tIns="45720" rIns="91440" bIns="4572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a:lnSpc>
                  <a:spcPct val="100000"/>
                </a:lnSpc>
                <a:spcBef>
                  <a:spcPts val="0"/>
                </a:spcBef>
                <a:spcAft>
                  <a:spcPts val="0"/>
                </a:spcAft>
                <a:buNone/>
                <a:tabLst/>
                <a:defRPr/>
              </a:pPr>
              <a:r>
                <a:rPr lang="nl-BE" b="1">
                  <a:solidFill>
                    <a:prstClr val="black"/>
                  </a:solidFill>
                  <a:latin typeface="Calibri" panose="020F0502020204030204"/>
                </a:rPr>
                <a:t>SCHULDEISER</a:t>
              </a:r>
            </a:p>
          </p:txBody>
        </p:sp>
      </p:grpSp>
      <p:pic>
        <p:nvPicPr>
          <p:cNvPr id="12" name="Graphic 11" descr="Court outline">
            <a:extLst>
              <a:ext uri="{FF2B5EF4-FFF2-40B4-BE49-F238E27FC236}">
                <a16:creationId xmlns:a16="http://schemas.microsoft.com/office/drawing/2014/main" id="{493673A7-91EB-EC0D-5FF2-DA885DE789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1245" y="2122378"/>
            <a:ext cx="624736" cy="609079"/>
          </a:xfrm>
          <a:prstGeom prst="rect">
            <a:avLst/>
          </a:prstGeom>
        </p:spPr>
      </p:pic>
    </p:spTree>
    <p:extLst>
      <p:ext uri="{BB962C8B-B14F-4D97-AF65-F5344CB8AC3E}">
        <p14:creationId xmlns:p14="http://schemas.microsoft.com/office/powerpoint/2010/main" val="1367543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7FFBFD-BB35-5BA6-236D-D02CFE0C0B4C}"/>
              </a:ext>
            </a:extLst>
          </p:cNvPr>
          <p:cNvSpPr>
            <a:spLocks noGrp="1"/>
          </p:cNvSpPr>
          <p:nvPr>
            <p:ph type="body" idx="1"/>
          </p:nvPr>
        </p:nvSpPr>
        <p:spPr>
          <a:xfrm>
            <a:off x="2545093" y="1436400"/>
            <a:ext cx="6058907" cy="2754000"/>
          </a:xfrm>
        </p:spPr>
        <p:txBody>
          <a:bodyPr/>
          <a:lstStyle/>
          <a:p>
            <a:pPr marL="102870" indent="0" algn="just">
              <a:buNone/>
            </a:pPr>
            <a:r>
              <a:rPr lang="nl-BE" sz="1400" b="1">
                <a:latin typeface="Calibri"/>
                <a:cs typeface="Calibri"/>
              </a:rPr>
              <a:t>Als schuldenaar</a:t>
            </a:r>
            <a:r>
              <a:rPr lang="nl-BE" sz="1400">
                <a:latin typeface="Calibri"/>
                <a:cs typeface="Calibri"/>
              </a:rPr>
              <a:t> wil ik:</a:t>
            </a:r>
            <a:endParaRPr lang="en-US" sz="1400">
              <a:latin typeface="Calibri"/>
              <a:cs typeface="Calibri"/>
            </a:endParaRPr>
          </a:p>
          <a:p>
            <a:pPr algn="just"/>
            <a:r>
              <a:rPr lang="nl-BE" sz="1400">
                <a:latin typeface="Calibri"/>
                <a:cs typeface="Calibri"/>
              </a:rPr>
              <a:t>Minder administratieve last bij de behandeling van mijn schulden.</a:t>
            </a:r>
            <a:endParaRPr lang="en-US" sz="1400">
              <a:latin typeface="Calibri"/>
              <a:cs typeface="Calibri"/>
            </a:endParaRPr>
          </a:p>
          <a:p>
            <a:pPr algn="just"/>
            <a:r>
              <a:rPr lang="nl-BE" sz="1400">
                <a:latin typeface="Calibri"/>
                <a:cs typeface="Calibri"/>
              </a:rPr>
              <a:t>Nauwkeurige en gestandaardiseerde informatie ontvangen over mijn schuld, zodat ik een duidelijk beeld krijg van mijn financiële verplichtingen.</a:t>
            </a:r>
            <a:endParaRPr lang="en-US" sz="1400">
              <a:latin typeface="Calibri"/>
              <a:cs typeface="Calibri"/>
            </a:endParaRPr>
          </a:p>
          <a:p>
            <a:pPr algn="just"/>
            <a:r>
              <a:rPr lang="nl-BE" sz="1400">
                <a:latin typeface="Calibri"/>
                <a:cs typeface="Calibri"/>
              </a:rPr>
              <a:t>Keuzevrijheid hebben welke schulden ik eerst afbetaal.</a:t>
            </a:r>
            <a:endParaRPr lang="en-US" sz="1400">
              <a:latin typeface="Calibri"/>
              <a:cs typeface="Calibri"/>
            </a:endParaRPr>
          </a:p>
          <a:p>
            <a:endParaRPr lang="en-US"/>
          </a:p>
        </p:txBody>
      </p:sp>
      <p:sp>
        <p:nvSpPr>
          <p:cNvPr id="5" name="Title 1">
            <a:extLst>
              <a:ext uri="{FF2B5EF4-FFF2-40B4-BE49-F238E27FC236}">
                <a16:creationId xmlns:a16="http://schemas.microsoft.com/office/drawing/2014/main" id="{4D374351-A63E-B39C-1243-7A2E63ECC18A}"/>
              </a:ext>
            </a:extLst>
          </p:cNvPr>
          <p:cNvSpPr txBox="1">
            <a:spLocks/>
          </p:cNvSpPr>
          <p:nvPr/>
        </p:nvSpPr>
        <p:spPr>
          <a:xfrm>
            <a:off x="736828" y="369106"/>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Verzamelde</a:t>
            </a:r>
            <a:r>
              <a:rPr lang="en-US" sz="3200" b="1" kern="1200">
                <a:solidFill>
                  <a:srgbClr val="030000"/>
                </a:solidFill>
                <a:latin typeface="Arial"/>
                <a:ea typeface="+mn-ea"/>
                <a:cs typeface="Arial"/>
              </a:rPr>
              <a:t> use cases</a:t>
            </a:r>
          </a:p>
        </p:txBody>
      </p:sp>
      <p:grpSp>
        <p:nvGrpSpPr>
          <p:cNvPr id="8" name="Group 7">
            <a:extLst>
              <a:ext uri="{FF2B5EF4-FFF2-40B4-BE49-F238E27FC236}">
                <a16:creationId xmlns:a16="http://schemas.microsoft.com/office/drawing/2014/main" id="{548C9180-6D84-706C-A084-BC108FCA0733}"/>
              </a:ext>
            </a:extLst>
          </p:cNvPr>
          <p:cNvGrpSpPr/>
          <p:nvPr/>
        </p:nvGrpSpPr>
        <p:grpSpPr>
          <a:xfrm>
            <a:off x="736828" y="1441236"/>
            <a:ext cx="1695326" cy="2217421"/>
            <a:chOff x="784100" y="2995989"/>
            <a:chExt cx="2260434" cy="3134953"/>
          </a:xfrm>
        </p:grpSpPr>
        <p:sp>
          <p:nvSpPr>
            <p:cNvPr id="6" name="Rectangle 5">
              <a:extLst>
                <a:ext uri="{FF2B5EF4-FFF2-40B4-BE49-F238E27FC236}">
                  <a16:creationId xmlns:a16="http://schemas.microsoft.com/office/drawing/2014/main" id="{CCF262CB-0B1A-EF2E-FF0F-B06690593EAE}"/>
                </a:ext>
              </a:extLst>
            </p:cNvPr>
            <p:cNvSpPr/>
            <p:nvPr/>
          </p:nvSpPr>
          <p:spPr>
            <a:xfrm>
              <a:off x="784100" y="2995989"/>
              <a:ext cx="2260434" cy="3134953"/>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C23FA0F-82C5-111C-6298-2445158F87F1}"/>
                </a:ext>
              </a:extLst>
            </p:cNvPr>
            <p:cNvSpPr txBox="1"/>
            <p:nvPr/>
          </p:nvSpPr>
          <p:spPr>
            <a:xfrm>
              <a:off x="860279" y="4688486"/>
              <a:ext cx="2108079" cy="391617"/>
            </a:xfrm>
            <a:prstGeom prst="rect">
              <a:avLst/>
            </a:prstGeom>
            <a:solidFill>
              <a:schemeClr val="accent1">
                <a:lumMod val="60000"/>
                <a:lumOff val="40000"/>
              </a:schemeClr>
            </a:solidFill>
          </p:spPr>
          <p:txBody>
            <a:bodyPr wrap="square" lIns="68580" tIns="34290" rIns="68580" bIns="34290" rtlCol="0" anchor="t">
              <a:sp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nl-BE" b="1">
                  <a:solidFill>
                    <a:prstClr val="black"/>
                  </a:solidFill>
                  <a:latin typeface="Calibri" panose="020F0502020204030204"/>
                  <a:ea typeface="Calibri"/>
                  <a:cs typeface="Calibri"/>
                </a:rPr>
                <a:t>SCHULDENAAR</a:t>
              </a:r>
              <a:endParaRPr lang="nl-BE" sz="1350" b="1" i="0" u="none" strike="noStrike" kern="1200" cap="none" spc="0" normalizeH="0" baseline="0" noProof="0">
                <a:ln>
                  <a:noFill/>
                </a:ln>
                <a:solidFill>
                  <a:prstClr val="black"/>
                </a:solidFill>
                <a:effectLst/>
                <a:uLnTx/>
                <a:uFillTx/>
                <a:latin typeface="Calibri" panose="020F0502020204030204"/>
                <a:ea typeface="Calibri"/>
                <a:cs typeface="Calibri"/>
              </a:endParaRPr>
            </a:p>
          </p:txBody>
        </p:sp>
      </p:grpSp>
      <p:pic>
        <p:nvPicPr>
          <p:cNvPr id="10" name="Graphic 9" descr="Female Profile outline">
            <a:extLst>
              <a:ext uri="{FF2B5EF4-FFF2-40B4-BE49-F238E27FC236}">
                <a16:creationId xmlns:a16="http://schemas.microsoft.com/office/drawing/2014/main" id="{7A3AC0DF-EC88-E9AC-14C3-FEF9663DB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7790" y="2058131"/>
            <a:ext cx="533401" cy="533401"/>
          </a:xfrm>
          <a:prstGeom prst="rect">
            <a:avLst/>
          </a:prstGeom>
        </p:spPr>
      </p:pic>
    </p:spTree>
    <p:extLst>
      <p:ext uri="{BB962C8B-B14F-4D97-AF65-F5344CB8AC3E}">
        <p14:creationId xmlns:p14="http://schemas.microsoft.com/office/powerpoint/2010/main" val="1886695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60D1-AFAA-643D-9E52-58199808ECE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3D5DE0-46A0-ABFD-83C7-787422EC9EAE}"/>
              </a:ext>
            </a:extLst>
          </p:cNvPr>
          <p:cNvSpPr>
            <a:spLocks noGrp="1"/>
          </p:cNvSpPr>
          <p:nvPr>
            <p:ph type="body" idx="1"/>
          </p:nvPr>
        </p:nvSpPr>
        <p:spPr/>
        <p:txBody>
          <a:bodyPr/>
          <a:lstStyle/>
          <a:p>
            <a:endParaRPr lang="en-US"/>
          </a:p>
        </p:txBody>
      </p:sp>
      <p:sp>
        <p:nvSpPr>
          <p:cNvPr id="6" name="Title 1">
            <a:extLst>
              <a:ext uri="{FF2B5EF4-FFF2-40B4-BE49-F238E27FC236}">
                <a16:creationId xmlns:a16="http://schemas.microsoft.com/office/drawing/2014/main" id="{A4D82CCF-9A2A-5D45-4E01-91B7C2425F84}"/>
              </a:ext>
            </a:extLst>
          </p:cNvPr>
          <p:cNvSpPr txBox="1">
            <a:spLocks/>
          </p:cNvSpPr>
          <p:nvPr/>
        </p:nvSpPr>
        <p:spPr>
          <a:xfrm>
            <a:off x="500597" y="304997"/>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Eerste</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sneuvelmodel</a:t>
            </a:r>
          </a:p>
        </p:txBody>
      </p:sp>
      <p:pic>
        <p:nvPicPr>
          <p:cNvPr id="5" name="Picture 4" descr="A diagram of a network&#10;&#10;Description automatically generated">
            <a:extLst>
              <a:ext uri="{FF2B5EF4-FFF2-40B4-BE49-F238E27FC236}">
                <a16:creationId xmlns:a16="http://schemas.microsoft.com/office/drawing/2014/main" id="{3DEE34E3-45F0-8522-5284-A086574F9AFA}"/>
              </a:ext>
            </a:extLst>
          </p:cNvPr>
          <p:cNvPicPr>
            <a:picLocks noChangeAspect="1"/>
          </p:cNvPicPr>
          <p:nvPr/>
        </p:nvPicPr>
        <p:blipFill rotWithShape="1">
          <a:blip r:embed="rId2"/>
          <a:srcRect t="20063" r="-49" b="-1341"/>
          <a:stretch/>
        </p:blipFill>
        <p:spPr>
          <a:xfrm>
            <a:off x="360753" y="1151409"/>
            <a:ext cx="8721657" cy="4524603"/>
          </a:xfrm>
          <a:prstGeom prst="rect">
            <a:avLst/>
          </a:prstGeom>
        </p:spPr>
      </p:pic>
    </p:spTree>
    <p:extLst>
      <p:ext uri="{BB962C8B-B14F-4D97-AF65-F5344CB8AC3E}">
        <p14:creationId xmlns:p14="http://schemas.microsoft.com/office/powerpoint/2010/main" val="217070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60D1-AFAA-643D-9E52-58199808ECE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A3D5DE0-46A0-ABFD-83C7-787422EC9EAE}"/>
              </a:ext>
            </a:extLst>
          </p:cNvPr>
          <p:cNvSpPr>
            <a:spLocks noGrp="1"/>
          </p:cNvSpPr>
          <p:nvPr>
            <p:ph type="body" idx="1"/>
          </p:nvPr>
        </p:nvSpPr>
        <p:spPr/>
        <p:txBody>
          <a:bodyPr/>
          <a:lstStyle/>
          <a:p>
            <a:endParaRPr lang="en-US"/>
          </a:p>
        </p:txBody>
      </p:sp>
      <p:pic>
        <p:nvPicPr>
          <p:cNvPr id="4" name="Picture 3" descr="A diagram of a network&#10;&#10;Description automatically generated">
            <a:extLst>
              <a:ext uri="{FF2B5EF4-FFF2-40B4-BE49-F238E27FC236}">
                <a16:creationId xmlns:a16="http://schemas.microsoft.com/office/drawing/2014/main" id="{2ACC42FD-D3F2-CEF5-1268-FB2120C8DBA5}"/>
              </a:ext>
            </a:extLst>
          </p:cNvPr>
          <p:cNvPicPr>
            <a:picLocks noChangeAspect="1"/>
          </p:cNvPicPr>
          <p:nvPr/>
        </p:nvPicPr>
        <p:blipFill>
          <a:blip r:embed="rId2"/>
          <a:stretch>
            <a:fillRect/>
          </a:stretch>
        </p:blipFill>
        <p:spPr>
          <a:xfrm>
            <a:off x="367953" y="106058"/>
            <a:ext cx="8729072" cy="5589002"/>
          </a:xfrm>
          <a:prstGeom prst="rect">
            <a:avLst/>
          </a:prstGeom>
        </p:spPr>
      </p:pic>
      <p:sp>
        <p:nvSpPr>
          <p:cNvPr id="6" name="Title 1">
            <a:extLst>
              <a:ext uri="{FF2B5EF4-FFF2-40B4-BE49-F238E27FC236}">
                <a16:creationId xmlns:a16="http://schemas.microsoft.com/office/drawing/2014/main" id="{A4D82CCF-9A2A-5D45-4E01-91B7C2425F84}"/>
              </a:ext>
            </a:extLst>
          </p:cNvPr>
          <p:cNvSpPr txBox="1">
            <a:spLocks/>
          </p:cNvSpPr>
          <p:nvPr/>
        </p:nvSpPr>
        <p:spPr>
          <a:xfrm>
            <a:off x="500597" y="304997"/>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a:solidFill>
                  <a:srgbClr val="030000"/>
                </a:solidFill>
                <a:latin typeface="Arial"/>
                <a:ea typeface="+mn-ea"/>
                <a:cs typeface="Arial"/>
              </a:rPr>
              <a:t>Model</a:t>
            </a:r>
          </a:p>
        </p:txBody>
      </p:sp>
    </p:spTree>
    <p:extLst>
      <p:ext uri="{BB962C8B-B14F-4D97-AF65-F5344CB8AC3E}">
        <p14:creationId xmlns:p14="http://schemas.microsoft.com/office/powerpoint/2010/main" val="901302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g18133bc4f31_0_17"/>
          <p:cNvPicPr preferRelativeResize="0"/>
          <p:nvPr/>
        </p:nvPicPr>
        <p:blipFill rotWithShape="1">
          <a:blip r:embed="rId3">
            <a:alphaModFix/>
          </a:blip>
          <a:srcRect l="43861" r="13722" b="12548"/>
          <a:stretch/>
        </p:blipFill>
        <p:spPr>
          <a:xfrm>
            <a:off x="7260150" y="-134450"/>
            <a:ext cx="2416525" cy="3323374"/>
          </a:xfrm>
          <a:prstGeom prst="rect">
            <a:avLst/>
          </a:prstGeom>
          <a:noFill/>
          <a:ln>
            <a:noFill/>
          </a:ln>
        </p:spPr>
      </p:pic>
      <p:sp>
        <p:nvSpPr>
          <p:cNvPr id="559" name="Google Shape;559;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Brainstorm</a:t>
            </a:r>
            <a:endParaRPr sz="3700" b="1" i="0" u="none" strike="noStrike" cap="none">
              <a:solidFill>
                <a:srgbClr val="000000"/>
              </a:solidFill>
              <a:latin typeface="Arial"/>
              <a:ea typeface="Arial"/>
              <a:cs typeface="Arial"/>
              <a:sym typeface="Arial"/>
            </a:endParaRPr>
          </a:p>
        </p:txBody>
      </p:sp>
      <p:pic>
        <p:nvPicPr>
          <p:cNvPr id="562" name="Google Shape;562;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563" name="Google Shape;563;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564" name="Google Shape;564;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2669401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b294172b68_0_44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Wat wordt er verwacht?</a:t>
            </a:r>
            <a:endParaRPr sz="3200" b="1" i="0" u="none" strike="noStrike" cap="none">
              <a:solidFill>
                <a:srgbClr val="000000"/>
              </a:solidFill>
              <a:latin typeface="Arial"/>
              <a:ea typeface="Arial"/>
              <a:cs typeface="Arial"/>
              <a:sym typeface="Arial"/>
            </a:endParaRPr>
          </a:p>
        </p:txBody>
      </p:sp>
      <p:grpSp>
        <p:nvGrpSpPr>
          <p:cNvPr id="570" name="Google Shape;570;g1b294172b68_0_445"/>
          <p:cNvGrpSpPr/>
          <p:nvPr/>
        </p:nvGrpSpPr>
        <p:grpSpPr>
          <a:xfrm>
            <a:off x="2215883" y="1383136"/>
            <a:ext cx="4496956" cy="699830"/>
            <a:chOff x="2186575" y="943521"/>
            <a:chExt cx="4496956" cy="699830"/>
          </a:xfrm>
        </p:grpSpPr>
        <p:pic>
          <p:nvPicPr>
            <p:cNvPr id="571" name="Google Shape;571;g1b294172b68_0_445"/>
            <p:cNvPicPr preferRelativeResize="0"/>
            <p:nvPr/>
          </p:nvPicPr>
          <p:blipFill rotWithShape="1">
            <a:blip r:embed="rId3">
              <a:alphaModFix/>
            </a:blip>
            <a:srcRect/>
            <a:stretch/>
          </p:blipFill>
          <p:spPr>
            <a:xfrm>
              <a:off x="2186575" y="982591"/>
              <a:ext cx="724916" cy="660760"/>
            </a:xfrm>
            <a:prstGeom prst="rect">
              <a:avLst/>
            </a:prstGeom>
            <a:noFill/>
            <a:ln>
              <a:noFill/>
            </a:ln>
          </p:spPr>
        </p:pic>
        <p:sp>
          <p:nvSpPr>
            <p:cNvPr id="572" name="Google Shape;572;g1b294172b68_0_445"/>
            <p:cNvSpPr txBox="1"/>
            <p:nvPr/>
          </p:nvSpPr>
          <p:spPr>
            <a:xfrm>
              <a:off x="3319631" y="943521"/>
              <a:ext cx="3363900" cy="461635"/>
            </a:xfrm>
            <a:prstGeom prst="rect">
              <a:avLst/>
            </a:prstGeom>
            <a:noFill/>
            <a:ln>
              <a:noFill/>
            </a:ln>
          </p:spPr>
          <p:txBody>
            <a:bodyPr spcFirstLastPara="1" wrap="square" lIns="91425" tIns="91425" rIns="91425" bIns="91425" anchor="t" anchorCtr="0">
              <a:spAutoFit/>
            </a:bodyPr>
            <a:lstStyle/>
            <a:p>
              <a:pPr>
                <a:buSzPts val="1800"/>
              </a:pPr>
              <a:r>
                <a:rPr lang="en-GB" sz="1800" err="1"/>
                <a:t>Verdiepen</a:t>
              </a:r>
              <a:r>
                <a:rPr lang="en-GB" sz="1800"/>
                <a:t> van use cases </a:t>
              </a:r>
              <a:endParaRPr lang="en-GB" sz="1800" b="0" i="0" u="none" strike="noStrike" cap="none">
                <a:solidFill>
                  <a:srgbClr val="000000"/>
                </a:solidFill>
                <a:latin typeface="Arial"/>
                <a:ea typeface="Arial"/>
                <a:cs typeface="Arial"/>
              </a:endParaRPr>
            </a:p>
          </p:txBody>
        </p:sp>
      </p:grpSp>
      <p:grpSp>
        <p:nvGrpSpPr>
          <p:cNvPr id="573" name="Google Shape;573;g1b294172b68_0_445"/>
          <p:cNvGrpSpPr/>
          <p:nvPr/>
        </p:nvGrpSpPr>
        <p:grpSpPr>
          <a:xfrm>
            <a:off x="2215883" y="2470275"/>
            <a:ext cx="5206190" cy="699830"/>
            <a:chOff x="2186575" y="1969797"/>
            <a:chExt cx="5206190" cy="699830"/>
          </a:xfrm>
        </p:grpSpPr>
        <p:pic>
          <p:nvPicPr>
            <p:cNvPr id="574" name="Google Shape;574;g1b294172b68_0_445"/>
            <p:cNvPicPr preferRelativeResize="0"/>
            <p:nvPr/>
          </p:nvPicPr>
          <p:blipFill rotWithShape="1">
            <a:blip r:embed="rId4">
              <a:alphaModFix/>
            </a:blip>
            <a:srcRect/>
            <a:stretch/>
          </p:blipFill>
          <p:spPr>
            <a:xfrm>
              <a:off x="2186575" y="2008867"/>
              <a:ext cx="724916" cy="660760"/>
            </a:xfrm>
            <a:prstGeom prst="rect">
              <a:avLst/>
            </a:prstGeom>
            <a:noFill/>
            <a:ln>
              <a:noFill/>
            </a:ln>
          </p:spPr>
        </p:pic>
        <p:sp>
          <p:nvSpPr>
            <p:cNvPr id="575" name="Google Shape;575;g1b294172b68_0_445"/>
            <p:cNvSpPr txBox="1"/>
            <p:nvPr/>
          </p:nvSpPr>
          <p:spPr>
            <a:xfrm>
              <a:off x="3319631" y="1969797"/>
              <a:ext cx="4073134" cy="5898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800"/>
                <a:buFont typeface="Arial"/>
                <a:buNone/>
              </a:pPr>
              <a:r>
                <a:rPr lang="en-GB" sz="1800" b="0" i="0" u="none" strike="noStrike" cap="none">
                  <a:solidFill>
                    <a:srgbClr val="000000"/>
                  </a:solidFill>
                  <a:latin typeface="Arial"/>
                  <a:ea typeface="Arial"/>
                  <a:cs typeface="Arial"/>
                  <a:sym typeface="Arial"/>
                </a:rPr>
                <a:t>High-</a:t>
              </a:r>
              <a:r>
                <a:rPr lang="en-GB" sz="1800"/>
                <a:t>l</a:t>
              </a:r>
              <a:r>
                <a:rPr lang="en-GB" sz="1800" b="0" i="0" u="none" strike="noStrike" cap="none">
                  <a:solidFill>
                    <a:srgbClr val="000000"/>
                  </a:solidFill>
                  <a:latin typeface="Arial"/>
                  <a:ea typeface="Arial"/>
                  <a:cs typeface="Arial"/>
                  <a:sym typeface="Arial"/>
                </a:rPr>
                <a:t>evel concepten identificeren</a:t>
              </a:r>
              <a:endParaRPr sz="1800" b="0" i="0" u="none" strike="noStrike" cap="none">
                <a:solidFill>
                  <a:srgbClr val="000000"/>
                </a:solidFill>
                <a:latin typeface="Arial"/>
                <a:ea typeface="Arial"/>
                <a:cs typeface="Arial"/>
                <a:sym typeface="Arial"/>
              </a:endParaRPr>
            </a:p>
          </p:txBody>
        </p:sp>
      </p:grpSp>
      <p:grpSp>
        <p:nvGrpSpPr>
          <p:cNvPr id="576" name="Google Shape;576;g1b294172b68_0_445"/>
          <p:cNvGrpSpPr/>
          <p:nvPr/>
        </p:nvGrpSpPr>
        <p:grpSpPr>
          <a:xfrm>
            <a:off x="2215884" y="3557414"/>
            <a:ext cx="6492252" cy="995114"/>
            <a:chOff x="2186575" y="2914604"/>
            <a:chExt cx="6156074" cy="995114"/>
          </a:xfrm>
        </p:grpSpPr>
        <p:pic>
          <p:nvPicPr>
            <p:cNvPr id="577" name="Google Shape;577;g1b294172b68_0_445"/>
            <p:cNvPicPr preferRelativeResize="0"/>
            <p:nvPr/>
          </p:nvPicPr>
          <p:blipFill rotWithShape="1">
            <a:blip r:embed="rId5">
              <a:alphaModFix/>
            </a:blip>
            <a:srcRect/>
            <a:stretch/>
          </p:blipFill>
          <p:spPr>
            <a:xfrm>
              <a:off x="2186575" y="2953674"/>
              <a:ext cx="724916" cy="660760"/>
            </a:xfrm>
            <a:prstGeom prst="rect">
              <a:avLst/>
            </a:prstGeom>
            <a:noFill/>
            <a:ln>
              <a:noFill/>
            </a:ln>
          </p:spPr>
        </p:pic>
        <p:sp>
          <p:nvSpPr>
            <p:cNvPr id="578" name="Google Shape;578;g1b294172b68_0_445"/>
            <p:cNvSpPr txBox="1"/>
            <p:nvPr/>
          </p:nvSpPr>
          <p:spPr>
            <a:xfrm>
              <a:off x="3319631" y="2914604"/>
              <a:ext cx="5023018" cy="995114"/>
            </a:xfrm>
            <a:prstGeom prst="rect">
              <a:avLst/>
            </a:prstGeom>
            <a:noFill/>
            <a:ln>
              <a:noFill/>
            </a:ln>
          </p:spPr>
          <p:txBody>
            <a:bodyPr spcFirstLastPara="1" wrap="square" lIns="91425" tIns="91425" rIns="91425" bIns="91425" anchor="t" anchorCtr="0">
              <a:spAutoFit/>
            </a:bodyPr>
            <a:lstStyle/>
            <a:p>
              <a:pPr>
                <a:spcBef>
                  <a:spcPts val="1000"/>
                </a:spcBef>
                <a:spcAft>
                  <a:spcPts val="1000"/>
                </a:spcAft>
                <a:buSzPts val="1800"/>
              </a:pPr>
              <a:r>
                <a:rPr lang="en-GB" sz="1800" b="0" i="0" u="none" strike="noStrike" cap="none" err="1">
                  <a:solidFill>
                    <a:srgbClr val="000000"/>
                  </a:solidFill>
                  <a:latin typeface="Arial"/>
                  <a:ea typeface="Arial"/>
                  <a:cs typeface="Arial"/>
                  <a:sym typeface="Arial"/>
                </a:rPr>
                <a:t>Bestaande</a:t>
              </a:r>
              <a:r>
                <a:rPr lang="en-GB" sz="1800" b="0" i="0" u="none" strike="noStrike" cap="none">
                  <a:solidFill>
                    <a:srgbClr val="000000"/>
                  </a:solidFill>
                  <a:latin typeface="Arial"/>
                  <a:ea typeface="Arial"/>
                  <a:cs typeface="Arial"/>
                  <a:sym typeface="Arial"/>
                </a:rPr>
                <a:t> </a:t>
              </a:r>
              <a:r>
                <a:rPr lang="en-GB" sz="1800" b="0" i="0" u="none" strike="noStrike" cap="none" err="1">
                  <a:solidFill>
                    <a:srgbClr val="000000"/>
                  </a:solidFill>
                  <a:latin typeface="Arial"/>
                  <a:ea typeface="Arial"/>
                  <a:cs typeface="Arial"/>
                  <a:sym typeface="Arial"/>
                </a:rPr>
                <a:t>standaarden</a:t>
              </a:r>
              <a:r>
                <a:rPr lang="en-GB" sz="1800" b="0" i="0" u="none" strike="noStrike" cap="none">
                  <a:solidFill>
                    <a:srgbClr val="000000"/>
                  </a:solidFill>
                  <a:latin typeface="Arial"/>
                  <a:ea typeface="Arial"/>
                  <a:cs typeface="Arial"/>
                  <a:sym typeface="Arial"/>
                </a:rPr>
                <a:t> of </a:t>
              </a:r>
              <a:r>
                <a:rPr lang="en-GB" sz="1800" b="0" i="0" u="none" strike="noStrike" cap="none" err="1">
                  <a:solidFill>
                    <a:srgbClr val="000000"/>
                  </a:solidFill>
                  <a:latin typeface="Arial"/>
                  <a:ea typeface="Arial"/>
                  <a:cs typeface="Arial"/>
                  <a:sym typeface="Arial"/>
                </a:rPr>
                <a:t>datamodellen</a:t>
              </a:r>
              <a:r>
                <a:rPr lang="en-GB" sz="1800"/>
                <a:t> </a:t>
              </a:r>
              <a:r>
                <a:rPr lang="en-GB" sz="1800" err="1"/>
                <a:t>capteren</a:t>
              </a:r>
              <a:endParaRPr sz="1800" b="0" i="0" u="none" strike="noStrike" cap="none" err="1">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6;g17c39b9eb6b_2_10">
            <a:extLst>
              <a:ext uri="{FF2B5EF4-FFF2-40B4-BE49-F238E27FC236}">
                <a16:creationId xmlns:a16="http://schemas.microsoft.com/office/drawing/2014/main" id="{0277AD03-2A86-73FC-C278-153A72CEC5A5}"/>
              </a:ext>
            </a:extLst>
          </p:cNvPr>
          <p:cNvSpPr txBox="1"/>
          <p:nvPr/>
        </p:nvSpPr>
        <p:spPr>
          <a:xfrm>
            <a:off x="628650" y="273850"/>
            <a:ext cx="8583900" cy="738300"/>
          </a:xfrm>
          <a:prstGeom prst="rect">
            <a:avLst/>
          </a:prstGeom>
          <a:noFill/>
          <a:ln>
            <a:noFill/>
          </a:ln>
        </p:spPr>
        <p:txBody>
          <a:bodyPr spcFirstLastPara="1" wrap="square" lIns="68550" tIns="34275" rIns="68550" bIns="34275" anchor="t" anchorCtr="0">
            <a:noAutofit/>
          </a:bodyPr>
          <a:lstStyle/>
          <a:p>
            <a:pPr marL="25400">
              <a:buSzPts val="3200"/>
            </a:pPr>
            <a:r>
              <a:rPr lang="en-GB" sz="3200" b="1" err="1"/>
              <a:t>Opmerking</a:t>
            </a:r>
            <a:endParaRPr lang="en-US" sz="3200" b="1" err="1"/>
          </a:p>
        </p:txBody>
      </p:sp>
      <p:sp>
        <p:nvSpPr>
          <p:cNvPr id="5" name="Google Shape;640;g17c39b9eb6b_2_20">
            <a:extLst>
              <a:ext uri="{FF2B5EF4-FFF2-40B4-BE49-F238E27FC236}">
                <a16:creationId xmlns:a16="http://schemas.microsoft.com/office/drawing/2014/main" id="{8CF0CBB3-9D1E-0F97-A81D-1391814F5BB1}"/>
              </a:ext>
            </a:extLst>
          </p:cNvPr>
          <p:cNvSpPr/>
          <p:nvPr/>
        </p:nvSpPr>
        <p:spPr>
          <a:xfrm>
            <a:off x="1438092" y="1794843"/>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2100" b="1">
                <a:solidFill>
                  <a:schemeClr val="dk1"/>
                </a:solidFill>
              </a:rPr>
              <a:t>GDPR </a:t>
            </a:r>
            <a:r>
              <a:rPr lang="en-GB" sz="2100" b="1" err="1">
                <a:solidFill>
                  <a:schemeClr val="dk1"/>
                </a:solidFill>
              </a:rPr>
              <a:t>wordt</a:t>
            </a:r>
            <a:r>
              <a:rPr lang="en-GB" sz="2100" b="1">
                <a:solidFill>
                  <a:schemeClr val="dk1"/>
                </a:solidFill>
              </a:rPr>
              <a:t> </a:t>
            </a:r>
            <a:r>
              <a:rPr lang="en-GB" sz="2100" b="1" err="1">
                <a:solidFill>
                  <a:schemeClr val="dk1"/>
                </a:solidFill>
              </a:rPr>
              <a:t>niet</a:t>
            </a:r>
            <a:r>
              <a:rPr lang="en-GB" sz="2100" b="1">
                <a:solidFill>
                  <a:schemeClr val="dk1"/>
                </a:solidFill>
              </a:rPr>
              <a:t> mee in </a:t>
            </a:r>
            <a:r>
              <a:rPr lang="en-GB" sz="2100" b="1" err="1">
                <a:solidFill>
                  <a:schemeClr val="dk1"/>
                </a:solidFill>
              </a:rPr>
              <a:t>rekening</a:t>
            </a:r>
            <a:r>
              <a:rPr lang="en-GB" sz="2100" b="1">
                <a:solidFill>
                  <a:schemeClr val="dk1"/>
                </a:solidFill>
              </a:rPr>
              <a:t> </a:t>
            </a:r>
            <a:r>
              <a:rPr lang="en-GB" sz="2100" b="1" err="1">
                <a:solidFill>
                  <a:schemeClr val="dk1"/>
                </a:solidFill>
              </a:rPr>
              <a:t>gebracht</a:t>
            </a:r>
            <a:r>
              <a:rPr lang="en-GB" sz="2100" b="1">
                <a:solidFill>
                  <a:schemeClr val="dk1"/>
                </a:solidFill>
              </a:rPr>
              <a:t> </a:t>
            </a:r>
            <a:r>
              <a:rPr lang="en-GB" sz="2100" b="1" err="1">
                <a:solidFill>
                  <a:schemeClr val="dk1"/>
                </a:solidFill>
              </a:rPr>
              <a:t>tijdens</a:t>
            </a:r>
            <a:r>
              <a:rPr lang="en-GB" sz="2100" b="1">
                <a:solidFill>
                  <a:schemeClr val="dk1"/>
                </a:solidFill>
              </a:rPr>
              <a:t> </a:t>
            </a:r>
            <a:r>
              <a:rPr lang="en-GB" sz="2100" b="1" err="1">
                <a:solidFill>
                  <a:schemeClr val="dk1"/>
                </a:solidFill>
              </a:rPr>
              <a:t>een</a:t>
            </a:r>
            <a:r>
              <a:rPr lang="en-GB" sz="2100" b="1">
                <a:solidFill>
                  <a:schemeClr val="dk1"/>
                </a:solidFill>
              </a:rPr>
              <a:t> OSLO standaardisatietraject</a:t>
            </a:r>
            <a:endParaRPr lang="en-GB" sz="2100" b="1" i="0" u="none" strike="noStrike" cap="none">
              <a:solidFill>
                <a:schemeClr val="dk1"/>
              </a:solidFill>
              <a:latin typeface="Arial"/>
              <a:ea typeface="Arial"/>
              <a:cs typeface="Arial"/>
            </a:endParaRPr>
          </a:p>
        </p:txBody>
      </p:sp>
    </p:spTree>
    <p:extLst>
      <p:ext uri="{BB962C8B-B14F-4D97-AF65-F5344CB8AC3E}">
        <p14:creationId xmlns:p14="http://schemas.microsoft.com/office/powerpoint/2010/main" val="98509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p:nvPr/>
        </p:nvSpPr>
        <p:spPr>
          <a:xfrm>
            <a:off x="628651" y="2603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226" name="Google Shape;226;p3"/>
          <p:cNvGraphicFramePr/>
          <p:nvPr>
            <p:extLst>
              <p:ext uri="{D42A27DB-BD31-4B8C-83A1-F6EECF244321}">
                <p14:modId xmlns:p14="http://schemas.microsoft.com/office/powerpoint/2010/main" val="531947499"/>
              </p:ext>
            </p:extLst>
          </p:nvPr>
        </p:nvGraphicFramePr>
        <p:xfrm>
          <a:off x="1818110" y="1282506"/>
          <a:ext cx="5508484" cy="2785370"/>
        </p:xfrm>
        <a:graphic>
          <a:graphicData uri="http://schemas.openxmlformats.org/drawingml/2006/table">
            <a:tbl>
              <a:tblPr>
                <a:noFill/>
                <a:tableStyleId>{5121426A-DDEB-4ED6-A88B-A98F749B2ACF}</a:tableStyleId>
              </a:tblPr>
              <a:tblGrid>
                <a:gridCol w="1565753">
                  <a:extLst>
                    <a:ext uri="{9D8B030D-6E8A-4147-A177-3AD203B41FA5}">
                      <a16:colId xmlns:a16="http://schemas.microsoft.com/office/drawing/2014/main" val="20000"/>
                    </a:ext>
                  </a:extLst>
                </a:gridCol>
                <a:gridCol w="3942731">
                  <a:extLst>
                    <a:ext uri="{9D8B030D-6E8A-4147-A177-3AD203B41FA5}">
                      <a16:colId xmlns:a16="http://schemas.microsoft.com/office/drawing/2014/main" val="20001"/>
                    </a:ext>
                  </a:extLst>
                </a:gridCol>
              </a:tblGrid>
              <a:tr h="397775">
                <a:tc rowSpan="5">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13u30 - 14u00</a:t>
                      </a:r>
                      <a:endParaRPr lang="en-GB" b="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err="1"/>
                        <a:t>Introductie</a:t>
                      </a:r>
                      <a:endParaRPr sz="1400" b="1" u="none" strike="noStrike" cap="none"/>
                    </a:p>
                  </a:txBody>
                  <a:tcPr marL="91425" marR="91425" marT="91425" marB="91425"/>
                </a:tc>
                <a:extLst>
                  <a:ext uri="{0D108BD9-81ED-4DB2-BD59-A6C34878D82A}">
                    <a16:rowId xmlns:a16="http://schemas.microsoft.com/office/drawing/2014/main" val="10000"/>
                  </a:ext>
                </a:extLst>
              </a:tr>
              <a:tr h="397775">
                <a:tc vMerge="1">
                  <a:txBody>
                    <a:bodyPr/>
                    <a:lstStyle/>
                    <a:p>
                      <a:endParaRPr lang="en-US"/>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Wie is </a:t>
                      </a:r>
                      <a:r>
                        <a:rPr lang="en-GB" sz="1400" u="none" strike="noStrike" cap="none" err="1"/>
                        <a:t>wie</a:t>
                      </a:r>
                      <a:r>
                        <a:rPr lang="en-GB" sz="1400" u="none" strike="noStrike" cap="none"/>
                        <a:t>?</a:t>
                      </a:r>
                      <a:endParaRPr sz="1400" u="none" strike="noStrike" cap="none"/>
                    </a:p>
                  </a:txBody>
                  <a:tcPr marL="91425" marR="91425" marT="91425" marB="91425"/>
                </a:tc>
                <a:extLst>
                  <a:ext uri="{0D108BD9-81ED-4DB2-BD59-A6C34878D82A}">
                    <a16:rowId xmlns:a16="http://schemas.microsoft.com/office/drawing/2014/main" val="10001"/>
                  </a:ext>
                </a:extLst>
              </a:tr>
              <a:tr h="397775">
                <a:tc vMerge="1">
                  <a:txBody>
                    <a:bodyPr/>
                    <a:lstStyle/>
                    <a:p>
                      <a:endParaRPr lang="en-US"/>
                    </a:p>
                  </a:txBody>
                  <a:tcPr marL="91425" marR="91425" marT="91425" marB="91425"/>
                </a:tc>
                <a:tc>
                  <a:txBody>
                    <a:bodyPr/>
                    <a:lstStyle/>
                    <a:p>
                      <a:pPr lvl="0" algn="l">
                        <a:lnSpc>
                          <a:spcPct val="100000"/>
                        </a:lnSpc>
                        <a:spcBef>
                          <a:spcPts val="0"/>
                        </a:spcBef>
                        <a:spcAft>
                          <a:spcPts val="0"/>
                        </a:spcAft>
                        <a:buNone/>
                      </a:pPr>
                      <a:r>
                        <a:rPr lang="en-GB" sz="1400" b="0" i="0" u="none" strike="noStrike" cap="none" noProof="0">
                          <a:solidFill>
                            <a:srgbClr val="000000"/>
                          </a:solidFill>
                          <a:latin typeface="Arial"/>
                        </a:rPr>
                        <a:t>OSLO </a:t>
                      </a:r>
                      <a:endParaRPr sz="1400" u="none" strike="noStrike" cap="none"/>
                    </a:p>
                  </a:txBody>
                  <a:tcPr marL="91425" marR="91425" marT="91425" marB="91425"/>
                </a:tc>
                <a:extLst>
                  <a:ext uri="{0D108BD9-81ED-4DB2-BD59-A6C34878D82A}">
                    <a16:rowId xmlns:a16="http://schemas.microsoft.com/office/drawing/2014/main" val="10002"/>
                  </a:ext>
                </a:extLst>
              </a:tr>
              <a:tr h="397775">
                <a:tc vMerge="1">
                  <a:txBody>
                    <a:bodyPr/>
                    <a:lstStyle/>
                    <a:p>
                      <a:endParaRPr lang="en-US"/>
                    </a:p>
                  </a:txBody>
                  <a:tcPr marL="91425" marR="91425" marT="91425" marB="91425"/>
                </a:tc>
                <a:tc>
                  <a:txBody>
                    <a:bodyPr/>
                    <a:lstStyle/>
                    <a:p>
                      <a:pPr lvl="0" algn="l">
                        <a:lnSpc>
                          <a:spcPct val="100000"/>
                        </a:lnSpc>
                        <a:spcBef>
                          <a:spcPts val="0"/>
                        </a:spcBef>
                        <a:spcAft>
                          <a:spcPts val="0"/>
                        </a:spcAft>
                        <a:buNone/>
                      </a:pPr>
                      <a:r>
                        <a:rPr lang="en-GB" sz="1400" b="0" i="0" u="none" strike="noStrike" noProof="0" err="1">
                          <a:solidFill>
                            <a:srgbClr val="000000"/>
                          </a:solidFill>
                          <a:latin typeface="Arial"/>
                        </a:rPr>
                        <a:t>Aanleiding</a:t>
                      </a:r>
                      <a:r>
                        <a:rPr lang="en-GB" sz="1400" b="0" i="0" u="none" strike="noStrike" noProof="0">
                          <a:solidFill>
                            <a:srgbClr val="000000"/>
                          </a:solidFill>
                          <a:latin typeface="Arial"/>
                        </a:rPr>
                        <a:t> </a:t>
                      </a:r>
                      <a:r>
                        <a:rPr lang="en-GB" sz="1400" b="0" i="0" u="none" strike="noStrike" noProof="0" err="1">
                          <a:solidFill>
                            <a:srgbClr val="000000"/>
                          </a:solidFill>
                          <a:latin typeface="Arial"/>
                        </a:rPr>
                        <a:t>en</a:t>
                      </a:r>
                      <a:r>
                        <a:rPr lang="en-GB" sz="1400" b="0" i="0" u="none" strike="noStrike" noProof="0">
                          <a:solidFill>
                            <a:srgbClr val="000000"/>
                          </a:solidFill>
                          <a:latin typeface="Arial"/>
                        </a:rPr>
                        <a:t> context</a:t>
                      </a:r>
                    </a:p>
                  </a:txBody>
                  <a:tcPr marL="91425" marR="91425" marT="91425" marB="91425"/>
                </a:tc>
                <a:extLst>
                  <a:ext uri="{0D108BD9-81ED-4DB2-BD59-A6C34878D82A}">
                    <a16:rowId xmlns:a16="http://schemas.microsoft.com/office/drawing/2014/main" val="10003"/>
                  </a:ext>
                </a:extLst>
              </a:tr>
              <a:tr h="398720">
                <a:tc vMerge="1">
                  <a:txBody>
                    <a:bodyPr/>
                    <a:lstStyle/>
                    <a:p>
                      <a:endParaRPr lang="en-US"/>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Bevindingen</a:t>
                      </a:r>
                      <a:r>
                        <a:rPr lang="en-GB" sz="1400" u="none" strike="noStrike" cap="none"/>
                        <a:t> Business </a:t>
                      </a:r>
                      <a:r>
                        <a:rPr lang="en-GB" sz="1400" u="none" strike="noStrike" cap="none" err="1"/>
                        <a:t>Werkgroep</a:t>
                      </a:r>
                    </a:p>
                  </a:txBody>
                  <a:tcPr marL="91425" marR="91425" marT="91425" marB="91425"/>
                </a:tc>
                <a:extLst>
                  <a:ext uri="{0D108BD9-81ED-4DB2-BD59-A6C34878D82A}">
                    <a16:rowId xmlns:a16="http://schemas.microsoft.com/office/drawing/2014/main" val="10005"/>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b="1"/>
                        <a:t>14u00</a:t>
                      </a:r>
                      <a:r>
                        <a:rPr lang="en-GB" sz="1400" b="1" u="none" strike="noStrike" cap="none"/>
                        <a:t> - 14u50</a:t>
                      </a:r>
                      <a:endParaRPr lang="en-GB" b="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err="1"/>
                        <a:t>Brainstormsessie</a:t>
                      </a:r>
                    </a:p>
                  </a:txBody>
                  <a:tcPr marL="91425" marR="91425" marT="91425" marB="91425"/>
                </a:tc>
                <a:extLst>
                  <a:ext uri="{0D108BD9-81ED-4DB2-BD59-A6C34878D82A}">
                    <a16:rowId xmlns:a16="http://schemas.microsoft.com/office/drawing/2014/main" val="10006"/>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14u50 - 15u00</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t>Q&amp;A</a:t>
                      </a: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17"/>
        <p:cNvGrpSpPr/>
        <p:nvPr/>
      </p:nvGrpSpPr>
      <p:grpSpPr>
        <a:xfrm>
          <a:off x="0" y="0"/>
          <a:ext cx="0" cy="0"/>
          <a:chOff x="0" y="0"/>
          <a:chExt cx="0" cy="0"/>
        </a:xfrm>
      </p:grpSpPr>
      <p:sp>
        <p:nvSpPr>
          <p:cNvPr id="1018" name="Google Shape;1018;g2b2455b02f7_0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511449" y="912203"/>
            <a:ext cx="8439300" cy="41892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a:solidFill>
                <a:schemeClr val="dk1"/>
              </a:solidFill>
            </a:endParaRPr>
          </a:p>
          <a:p>
            <a:endParaRPr lang="en-GB">
              <a:solidFill>
                <a:schemeClr val="dk1"/>
              </a:solidFill>
            </a:endParaRPr>
          </a:p>
          <a:p>
            <a:r>
              <a:rPr lang="nl-BE">
                <a:solidFill>
                  <a:schemeClr val="dk1"/>
                </a:solidFill>
              </a:rPr>
              <a:t>Hieronder een niet-exhaustieve lijst (ter illustratie) met informatie objecten die binnen het traject zullen bekeken worden:</a:t>
            </a:r>
          </a:p>
          <a:p>
            <a:endParaRPr lang="nl-BE">
              <a:solidFill>
                <a:schemeClr val="dk1"/>
              </a:solidFill>
            </a:endParaRPr>
          </a:p>
          <a:p>
            <a:pPr marL="600075" lvl="1" indent="-257175">
              <a:buAutoNum type="arabicPeriod"/>
            </a:pPr>
            <a:r>
              <a:rPr lang="nl-BE">
                <a:solidFill>
                  <a:schemeClr val="dk1"/>
                </a:solidFill>
              </a:rPr>
              <a:t>Algemene informatie over de businesspartner (</a:t>
            </a:r>
            <a:r>
              <a:rPr lang="nl-BE" err="1">
                <a:solidFill>
                  <a:schemeClr val="dk1"/>
                </a:solidFill>
              </a:rPr>
              <a:t>credi</a:t>
            </a:r>
            <a:r>
              <a:rPr lang="nl-BE">
                <a:solidFill>
                  <a:schemeClr val="dk1"/>
                </a:solidFill>
              </a:rPr>
              <a:t>/debiteur): Naam, Voornaam, ..</a:t>
            </a:r>
          </a:p>
          <a:p>
            <a:pPr marL="600075" lvl="1" indent="-257175">
              <a:buAutoNum type="arabicPeriod"/>
            </a:pPr>
            <a:r>
              <a:rPr lang="nl-BE">
                <a:solidFill>
                  <a:schemeClr val="dk1"/>
                </a:solidFill>
              </a:rPr>
              <a:t>Specifieke informatie in de partnerfiche  </a:t>
            </a:r>
          </a:p>
          <a:p>
            <a:pPr marL="600075" lvl="1" indent="-257175">
              <a:buAutoNum type="arabicPeriod"/>
            </a:pPr>
            <a:r>
              <a:rPr lang="nl-BE">
                <a:solidFill>
                  <a:schemeClr val="dk1"/>
                </a:solidFill>
              </a:rPr>
              <a:t>Sociale statuten</a:t>
            </a:r>
          </a:p>
          <a:p>
            <a:pPr marL="600075" lvl="1" indent="-257175">
              <a:buAutoNum type="arabicPeriod"/>
            </a:pPr>
            <a:r>
              <a:rPr lang="nl-BE">
                <a:solidFill>
                  <a:schemeClr val="dk1"/>
                </a:solidFill>
              </a:rPr>
              <a:t>Financiële draagkracht</a:t>
            </a:r>
          </a:p>
          <a:p>
            <a:pPr marL="600075" lvl="1" indent="-257175">
              <a:buAutoNum type="arabicPeriod"/>
            </a:pPr>
            <a:r>
              <a:rPr lang="nl-BE">
                <a:solidFill>
                  <a:schemeClr val="dk1"/>
                </a:solidFill>
              </a:rPr>
              <a:t>Betrokken Ondersteuningsbron</a:t>
            </a:r>
          </a:p>
          <a:p>
            <a:pPr marL="600075" lvl="1" indent="-257175">
              <a:buAutoNum type="arabicPeriod"/>
            </a:pPr>
            <a:r>
              <a:rPr lang="nl-BE">
                <a:solidFill>
                  <a:schemeClr val="dk1"/>
                </a:solidFill>
              </a:rPr>
              <a:t>Economische achtergrond</a:t>
            </a:r>
          </a:p>
          <a:p>
            <a:pPr marL="600075" lvl="1" indent="-257175">
              <a:buAutoNum type="arabicPeriod"/>
            </a:pPr>
            <a:r>
              <a:rPr lang="nl-BE">
                <a:solidFill>
                  <a:schemeClr val="dk1"/>
                </a:solidFill>
              </a:rPr>
              <a:t>Informatie over de vordering</a:t>
            </a:r>
          </a:p>
          <a:p>
            <a:endParaRPr lang="en-GB" sz="1200">
              <a:solidFill>
                <a:srgbClr val="7F7F7F"/>
              </a:solidFill>
            </a:endParaRPr>
          </a:p>
          <a:p>
            <a:pPr marL="914400" lvl="1" indent="-292100">
              <a:spcBef>
                <a:spcPts val="600"/>
              </a:spcBef>
              <a:buClr>
                <a:schemeClr val="accent4"/>
              </a:buClr>
              <a:buSzPts val="1000"/>
              <a:buFont typeface="Arial"/>
              <a:buChar char="•"/>
            </a:pPr>
            <a:endParaRPr lang="en-GB"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589247" y="945999"/>
            <a:ext cx="8210518" cy="1412929"/>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Dit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p>
          <a:p>
            <a:endParaRPr lang="en-GB" b="1">
              <a:solidFill>
                <a:schemeClr val="dk1"/>
              </a:solidFill>
            </a:endParaRPr>
          </a:p>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821667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17"/>
        <p:cNvGrpSpPr/>
        <p:nvPr/>
      </p:nvGrpSpPr>
      <p:grpSpPr>
        <a:xfrm>
          <a:off x="0" y="0"/>
          <a:ext cx="0" cy="0"/>
          <a:chOff x="0" y="0"/>
          <a:chExt cx="0" cy="0"/>
        </a:xfrm>
      </p:grpSpPr>
      <p:sp>
        <p:nvSpPr>
          <p:cNvPr id="1018" name="Google Shape;1018;g2b2455b02f7_0_1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a:buSzPts val="3200"/>
            </a:pPr>
            <a:r>
              <a:rPr lang="en-GB" sz="3200" b="1"/>
              <a:t>Out of </a:t>
            </a:r>
            <a:r>
              <a:rPr lang="en-GB" sz="3200" b="1" i="0" u="none" strike="noStrike" cap="none">
                <a:solidFill>
                  <a:srgbClr val="000000"/>
                </a:solidFill>
                <a:latin typeface="Arial"/>
                <a:ea typeface="Arial"/>
                <a:cs typeface="Arial"/>
                <a:sym typeface="Arial"/>
              </a:rPr>
              <a:t>Scope</a:t>
            </a:r>
            <a:endParaRPr sz="1400" b="0" i="0" u="none" strike="noStrike" cap="none">
              <a:solidFill>
                <a:srgbClr val="000000"/>
              </a:solidFill>
              <a:latin typeface="Arial"/>
              <a:ea typeface="Arial"/>
              <a:cs typeface="Arial"/>
              <a:sym typeface="Arial"/>
            </a:endParaRPr>
          </a:p>
        </p:txBody>
      </p:sp>
      <p:sp>
        <p:nvSpPr>
          <p:cNvPr id="1020" name="Google Shape;1020;g2b2455b02f7_0_17"/>
          <p:cNvSpPr txBox="1"/>
          <p:nvPr/>
        </p:nvSpPr>
        <p:spPr>
          <a:xfrm>
            <a:off x="704750" y="954225"/>
            <a:ext cx="8439300" cy="4189200"/>
          </a:xfrm>
          <a:prstGeom prst="rect">
            <a:avLst/>
          </a:prstGeom>
          <a:noFill/>
          <a:ln>
            <a:noFill/>
          </a:ln>
        </p:spPr>
        <p:txBody>
          <a:bodyPr spcFirstLastPara="1" wrap="square" lIns="79125" tIns="39550" rIns="79125" bIns="39550" anchor="t" anchorCtr="0">
            <a:normAutofit/>
          </a:bodyPr>
          <a:lstStyle/>
          <a:p>
            <a:pPr marL="0" marR="0" lvl="0" indent="0" algn="l" rtl="0">
              <a:lnSpc>
                <a:spcPct val="100000"/>
              </a:lnSpc>
              <a:spcBef>
                <a:spcPts val="600"/>
              </a:spcBef>
              <a:spcAft>
                <a:spcPts val="0"/>
              </a:spcAft>
              <a:buNone/>
            </a:pPr>
            <a:endParaRPr lang="en-GB" sz="1400" b="1" i="0" u="none" strike="noStrike" cap="none">
              <a:solidFill>
                <a:schemeClr val="dk1"/>
              </a:solidFill>
              <a:latin typeface="Arial"/>
              <a:ea typeface="Arial"/>
              <a:cs typeface="Arial"/>
            </a:endParaRPr>
          </a:p>
          <a:p>
            <a:pPr marL="0" marR="0" lvl="0" indent="0" algn="l" rtl="0">
              <a:lnSpc>
                <a:spcPct val="100000"/>
              </a:lnSpc>
              <a:spcBef>
                <a:spcPts val="0"/>
              </a:spcBef>
              <a:spcAft>
                <a:spcPts val="0"/>
              </a:spcAft>
              <a:buNone/>
            </a:pPr>
            <a:endParaRPr sz="1200">
              <a:solidFill>
                <a:schemeClr val="dk1"/>
              </a:solidFill>
            </a:endParaRPr>
          </a:p>
          <a:p>
            <a:endParaRPr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endParaRPr lang="en-GB" sz="1200">
              <a:solidFill>
                <a:srgbClr val="7F7F7F"/>
              </a:solidFill>
            </a:endParaRPr>
          </a:p>
          <a:p>
            <a:pPr marL="0" marR="0" lvl="0" indent="0" algn="l" rtl="0">
              <a:lnSpc>
                <a:spcPct val="100000"/>
              </a:lnSpc>
              <a:spcBef>
                <a:spcPts val="0"/>
              </a:spcBef>
              <a:spcAft>
                <a:spcPts val="0"/>
              </a:spcAft>
              <a:buNone/>
            </a:pPr>
            <a:r>
              <a:rPr lang="en-GB" b="1">
                <a:solidFill>
                  <a:schemeClr val="dk1"/>
                </a:solidFill>
              </a:rPr>
              <a:t>Out of scope</a:t>
            </a:r>
            <a:endParaRPr lang="en-US">
              <a:solidFill>
                <a:schemeClr val="dk1"/>
              </a:solidFill>
            </a:endParaRPr>
          </a:p>
          <a:p>
            <a:pPr marL="457200" marR="0" lvl="0"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Businesspartner</a:t>
            </a:r>
            <a:r>
              <a:rPr lang="en-GB" sz="1200">
                <a:solidFill>
                  <a:schemeClr val="dk1"/>
                </a:solidFill>
              </a:rPr>
              <a:t> (Credi/</a:t>
            </a:r>
            <a:r>
              <a:rPr lang="en-GB" sz="1200" err="1">
                <a:solidFill>
                  <a:schemeClr val="dk1"/>
                </a:solidFill>
              </a:rPr>
              <a:t>Debiteur</a:t>
            </a:r>
            <a:r>
              <a:rPr lang="en-GB" sz="1200">
                <a:solidFill>
                  <a:schemeClr val="dk1"/>
                </a:solidFill>
              </a:rPr>
              <a:t>): </a:t>
            </a:r>
            <a:r>
              <a:rPr lang="en-GB" sz="1200" err="1">
                <a:solidFill>
                  <a:schemeClr val="dk1"/>
                </a:solidFill>
              </a:rPr>
              <a:t>Niet</a:t>
            </a:r>
            <a:r>
              <a:rPr lang="en-GB" sz="1200">
                <a:solidFill>
                  <a:schemeClr val="dk1"/>
                </a:solidFill>
              </a:rPr>
              <a:t> </a:t>
            </a:r>
            <a:r>
              <a:rPr lang="en-GB" sz="1200" err="1">
                <a:solidFill>
                  <a:schemeClr val="dk1"/>
                </a:solidFill>
              </a:rPr>
              <a:t>noodzakelijke</a:t>
            </a:r>
            <a:r>
              <a:rPr lang="en-GB" sz="1200">
                <a:solidFill>
                  <a:schemeClr val="dk1"/>
                </a:solidFill>
              </a:rPr>
              <a:t> </a:t>
            </a:r>
            <a:r>
              <a:rPr lang="en-GB" sz="1200" err="1">
                <a:solidFill>
                  <a:schemeClr val="dk1"/>
                </a:solidFill>
              </a:rPr>
              <a:t>informatie</a:t>
            </a:r>
            <a:r>
              <a:rPr lang="en-GB" sz="1200">
                <a:solidFill>
                  <a:schemeClr val="dk1"/>
                </a:solidFill>
              </a:rPr>
              <a:t> om de kern van </a:t>
            </a:r>
            <a:r>
              <a:rPr lang="en-GB" sz="1200" err="1">
                <a:solidFill>
                  <a:schemeClr val="dk1"/>
                </a:solidFill>
              </a:rPr>
              <a:t>een</a:t>
            </a:r>
            <a:r>
              <a:rPr lang="en-GB" sz="1200">
                <a:solidFill>
                  <a:schemeClr val="dk1"/>
                </a:solidFill>
              </a:rPr>
              <a:t> </a:t>
            </a:r>
            <a:r>
              <a:rPr lang="en-GB" sz="1200" err="1">
                <a:solidFill>
                  <a:schemeClr val="dk1"/>
                </a:solidFill>
              </a:rPr>
              <a:t>goede</a:t>
            </a:r>
            <a:r>
              <a:rPr lang="en-GB" sz="1200">
                <a:solidFill>
                  <a:schemeClr val="dk1"/>
                </a:solidFill>
              </a:rPr>
              <a:t> </a:t>
            </a:r>
            <a:r>
              <a:rPr lang="en-GB" sz="1200" err="1">
                <a:solidFill>
                  <a:schemeClr val="dk1"/>
                </a:solidFill>
              </a:rPr>
              <a:t>schulddienstverlening</a:t>
            </a:r>
            <a:r>
              <a:rPr lang="en-GB" sz="1200">
                <a:solidFill>
                  <a:schemeClr val="dk1"/>
                </a:solidFill>
              </a:rPr>
              <a:t> </a:t>
            </a:r>
            <a:r>
              <a:rPr lang="en-GB" sz="1200" err="1">
                <a:solidFill>
                  <a:schemeClr val="dk1"/>
                </a:solidFill>
              </a:rPr>
              <a:t>te</a:t>
            </a:r>
            <a:r>
              <a:rPr lang="en-GB" sz="1200">
                <a:solidFill>
                  <a:schemeClr val="dk1"/>
                </a:solidFill>
              </a:rPr>
              <a:t> </a:t>
            </a:r>
            <a:r>
              <a:rPr lang="en-GB" sz="1200" err="1">
                <a:solidFill>
                  <a:schemeClr val="dk1"/>
                </a:solidFill>
              </a:rPr>
              <a:t>waarborgen</a:t>
            </a:r>
            <a:r>
              <a:rPr lang="en-GB" sz="1200">
                <a:solidFill>
                  <a:schemeClr val="dk1"/>
                </a:solidFill>
              </a:rPr>
              <a:t> </a:t>
            </a:r>
            <a:endParaRPr lang="en-US" sz="1200">
              <a:solidFill>
                <a:schemeClr val="dk1"/>
              </a:solidFill>
            </a:endParaRPr>
          </a:p>
          <a:p>
            <a:pPr marL="914400" marR="0" lvl="1"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Medische</a:t>
            </a:r>
            <a:r>
              <a:rPr lang="en-GB" sz="1200">
                <a:solidFill>
                  <a:schemeClr val="dk1"/>
                </a:solidFill>
              </a:rPr>
              <a:t> </a:t>
            </a:r>
            <a:r>
              <a:rPr lang="en-GB" sz="1200" err="1">
                <a:solidFill>
                  <a:schemeClr val="dk1"/>
                </a:solidFill>
              </a:rPr>
              <a:t>zorg</a:t>
            </a:r>
            <a:endParaRPr lang="en-US" sz="1200" err="1">
              <a:solidFill>
                <a:schemeClr val="dk1"/>
              </a:solidFill>
            </a:endParaRPr>
          </a:p>
          <a:p>
            <a:pPr marL="914400" marR="0" lvl="1" indent="-292100" algn="l" rtl="0">
              <a:lnSpc>
                <a:spcPct val="100000"/>
              </a:lnSpc>
              <a:spcBef>
                <a:spcPts val="600"/>
              </a:spcBef>
              <a:spcAft>
                <a:spcPts val="0"/>
              </a:spcAft>
              <a:buClr>
                <a:schemeClr val="accent4"/>
              </a:buClr>
              <a:buSzPts val="1000"/>
              <a:buFont typeface="Arial"/>
              <a:buChar char="•"/>
            </a:pPr>
            <a:r>
              <a:rPr lang="en-GB" sz="1200" err="1">
                <a:solidFill>
                  <a:schemeClr val="dk1"/>
                </a:solidFill>
              </a:rPr>
              <a:t>Juridische</a:t>
            </a:r>
            <a:r>
              <a:rPr lang="en-GB" sz="1200">
                <a:solidFill>
                  <a:schemeClr val="dk1"/>
                </a:solidFill>
              </a:rPr>
              <a:t> </a:t>
            </a:r>
            <a:r>
              <a:rPr lang="en-GB" sz="1200" err="1">
                <a:solidFill>
                  <a:schemeClr val="dk1"/>
                </a:solidFill>
              </a:rPr>
              <a:t>motiveringen</a:t>
            </a:r>
            <a:r>
              <a:rPr lang="en-GB" sz="1200">
                <a:solidFill>
                  <a:schemeClr val="dk1"/>
                </a:solidFill>
              </a:rPr>
              <a:t>, </a:t>
            </a:r>
            <a:r>
              <a:rPr lang="en-GB" sz="1200" err="1">
                <a:solidFill>
                  <a:schemeClr val="dk1"/>
                </a:solidFill>
              </a:rPr>
              <a:t>geschillen</a:t>
            </a:r>
            <a:endParaRPr lang="en-US" sz="1200" err="1">
              <a:solidFill>
                <a:schemeClr val="dk1"/>
              </a:solidFill>
            </a:endParaRPr>
          </a:p>
          <a:p>
            <a:pPr marL="457200" indent="-292100">
              <a:spcBef>
                <a:spcPts val="600"/>
              </a:spcBef>
              <a:buClr>
                <a:schemeClr val="accent4"/>
              </a:buClr>
              <a:buSzPts val="1000"/>
              <a:buFont typeface="Arial"/>
              <a:buChar char="•"/>
            </a:pPr>
            <a:r>
              <a:rPr lang="en-GB" sz="1200">
                <a:solidFill>
                  <a:schemeClr val="dk1"/>
                </a:solidFill>
              </a:rPr>
              <a:t>De </a:t>
            </a:r>
            <a:r>
              <a:rPr lang="en-GB" sz="1200" err="1">
                <a:solidFill>
                  <a:schemeClr val="dk1"/>
                </a:solidFill>
              </a:rPr>
              <a:t>implementatie</a:t>
            </a:r>
            <a:r>
              <a:rPr lang="en-GB" sz="1200">
                <a:solidFill>
                  <a:schemeClr val="dk1"/>
                </a:solidFill>
              </a:rPr>
              <a:t> van de OSLO-</a:t>
            </a:r>
            <a:r>
              <a:rPr lang="en-GB" sz="1200" err="1">
                <a:solidFill>
                  <a:schemeClr val="dk1"/>
                </a:solidFill>
              </a:rPr>
              <a:t>standaard</a:t>
            </a:r>
            <a:endParaRPr lang="en-US" sz="1200" err="1">
              <a:solidFill>
                <a:schemeClr val="dk1"/>
              </a:solidFill>
            </a:endParaRPr>
          </a:p>
          <a:p>
            <a:pPr marL="914400" lvl="1" indent="-292100">
              <a:spcBef>
                <a:spcPts val="600"/>
              </a:spcBef>
              <a:buClr>
                <a:schemeClr val="accent4"/>
              </a:buClr>
              <a:buSzPts val="1000"/>
              <a:buFont typeface="Arial"/>
              <a:buChar char="•"/>
            </a:pPr>
            <a:r>
              <a:rPr lang="en-GB" sz="1200" err="1">
                <a:solidFill>
                  <a:schemeClr val="dk1"/>
                </a:solidFill>
              </a:rPr>
              <a:t>Vertaling</a:t>
            </a:r>
            <a:r>
              <a:rPr lang="en-GB" sz="1200">
                <a:solidFill>
                  <a:schemeClr val="dk1"/>
                </a:solidFill>
              </a:rPr>
              <a:t> </a:t>
            </a:r>
            <a:r>
              <a:rPr lang="en-GB" sz="1200" err="1">
                <a:solidFill>
                  <a:schemeClr val="dk1"/>
                </a:solidFill>
              </a:rPr>
              <a:t>naar</a:t>
            </a:r>
            <a:r>
              <a:rPr lang="en-GB" sz="1200">
                <a:solidFill>
                  <a:schemeClr val="dk1"/>
                </a:solidFill>
              </a:rPr>
              <a:t> </a:t>
            </a:r>
            <a:r>
              <a:rPr lang="en-GB" sz="1200" err="1">
                <a:solidFill>
                  <a:schemeClr val="dk1"/>
                </a:solidFill>
              </a:rPr>
              <a:t>bestaande</a:t>
            </a:r>
            <a:r>
              <a:rPr lang="en-GB" sz="1200">
                <a:solidFill>
                  <a:schemeClr val="dk1"/>
                </a:solidFill>
              </a:rPr>
              <a:t> </a:t>
            </a:r>
            <a:r>
              <a:rPr lang="en-GB" sz="1200" err="1">
                <a:solidFill>
                  <a:schemeClr val="dk1"/>
                </a:solidFill>
              </a:rPr>
              <a:t>bouwstenen</a:t>
            </a:r>
            <a:r>
              <a:rPr lang="en-GB" sz="1200">
                <a:solidFill>
                  <a:schemeClr val="dk1"/>
                </a:solidFill>
              </a:rPr>
              <a:t> </a:t>
            </a:r>
            <a:endParaRPr lang="en-US" sz="1200">
              <a:solidFill>
                <a:schemeClr val="dk1"/>
              </a:solidFill>
            </a:endParaRPr>
          </a:p>
          <a:p>
            <a:pPr marL="914400" lvl="1" indent="-292100">
              <a:spcBef>
                <a:spcPts val="600"/>
              </a:spcBef>
              <a:buClr>
                <a:schemeClr val="accent4"/>
              </a:buClr>
              <a:buSzPts val="1000"/>
              <a:buFont typeface="Arial"/>
              <a:buChar char="•"/>
            </a:pPr>
            <a:r>
              <a:rPr lang="en-GB" sz="1200" err="1">
                <a:solidFill>
                  <a:schemeClr val="dk1"/>
                </a:solidFill>
              </a:rPr>
              <a:t>Implementatie</a:t>
            </a:r>
            <a:r>
              <a:rPr lang="en-GB" sz="1200">
                <a:solidFill>
                  <a:schemeClr val="dk1"/>
                </a:solidFill>
              </a:rPr>
              <a:t> </a:t>
            </a:r>
            <a:r>
              <a:rPr lang="en-GB" sz="1200" err="1">
                <a:solidFill>
                  <a:schemeClr val="dk1"/>
                </a:solidFill>
              </a:rPr>
              <a:t>bij</a:t>
            </a:r>
            <a:r>
              <a:rPr lang="en-GB" sz="1200">
                <a:solidFill>
                  <a:schemeClr val="dk1"/>
                </a:solidFill>
              </a:rPr>
              <a:t> </a:t>
            </a:r>
            <a:r>
              <a:rPr lang="en-GB" sz="1200" err="1">
                <a:solidFill>
                  <a:schemeClr val="dk1"/>
                </a:solidFill>
              </a:rPr>
              <a:t>dienstenleveranciers</a:t>
            </a:r>
            <a:r>
              <a:rPr lang="en-GB" sz="1200">
                <a:solidFill>
                  <a:schemeClr val="dk1"/>
                </a:solidFill>
              </a:rPr>
              <a:t> </a:t>
            </a:r>
            <a:endParaRPr lang="en-US" sz="1200">
              <a:solidFill>
                <a:schemeClr val="dk1"/>
              </a:solidFill>
            </a:endParaRPr>
          </a:p>
        </p:txBody>
      </p:sp>
      <p:sp>
        <p:nvSpPr>
          <p:cNvPr id="3" name="Google Shape;640;g17c39b9eb6b_2_20">
            <a:extLst>
              <a:ext uri="{FF2B5EF4-FFF2-40B4-BE49-F238E27FC236}">
                <a16:creationId xmlns:a16="http://schemas.microsoft.com/office/drawing/2014/main" id="{629073C8-FB6B-CBEB-0CDF-E748272FC728}"/>
              </a:ext>
            </a:extLst>
          </p:cNvPr>
          <p:cNvSpPr/>
          <p:nvPr/>
        </p:nvSpPr>
        <p:spPr>
          <a:xfrm>
            <a:off x="706909" y="1055256"/>
            <a:ext cx="8210518" cy="1412929"/>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r>
              <a:rPr lang="en-GB">
                <a:solidFill>
                  <a:schemeClr val="dk1"/>
                </a:solidFill>
              </a:rPr>
              <a:t>Dit project </a:t>
            </a:r>
            <a:r>
              <a:rPr lang="en-GB" err="1">
                <a:solidFill>
                  <a:schemeClr val="dk1"/>
                </a:solidFill>
              </a:rPr>
              <a:t>betreft</a:t>
            </a:r>
            <a:r>
              <a:rPr lang="en-GB">
                <a:solidFill>
                  <a:schemeClr val="dk1"/>
                </a:solidFill>
              </a:rPr>
              <a:t> </a:t>
            </a:r>
            <a:r>
              <a:rPr lang="en-GB" err="1">
                <a:solidFill>
                  <a:schemeClr val="dk1"/>
                </a:solidFill>
              </a:rPr>
              <a:t>een</a:t>
            </a:r>
            <a:r>
              <a:rPr lang="en-GB">
                <a:solidFill>
                  <a:schemeClr val="dk1"/>
                </a:solidFill>
              </a:rPr>
              <a:t> OSLO-</a:t>
            </a:r>
            <a:r>
              <a:rPr lang="en-GB" err="1">
                <a:solidFill>
                  <a:schemeClr val="dk1"/>
                </a:solidFill>
              </a:rPr>
              <a:t>traject</a:t>
            </a:r>
            <a:r>
              <a:rPr lang="en-GB">
                <a:solidFill>
                  <a:schemeClr val="dk1"/>
                </a:solidFill>
              </a:rPr>
              <a:t> om het </a:t>
            </a:r>
            <a:r>
              <a:rPr lang="en-GB" b="1">
                <a:solidFill>
                  <a:schemeClr val="dk1"/>
                </a:solidFill>
              </a:rPr>
              <a:t>GZG </a:t>
            </a:r>
            <a:r>
              <a:rPr lang="en-GB" b="1" err="1">
                <a:solidFill>
                  <a:schemeClr val="dk1"/>
                </a:solidFill>
              </a:rPr>
              <a:t>initiatief</a:t>
            </a:r>
            <a:r>
              <a:rPr lang="en-GB" b="1">
                <a:solidFill>
                  <a:schemeClr val="dk1"/>
                </a:solidFill>
              </a:rPr>
              <a:t> ‘</a:t>
            </a:r>
            <a:r>
              <a:rPr lang="en-GB" b="1" err="1">
                <a:solidFill>
                  <a:schemeClr val="dk1"/>
                </a:solidFill>
              </a:rPr>
              <a:t>Eenheid</a:t>
            </a:r>
            <a:r>
              <a:rPr lang="en-GB" b="1">
                <a:solidFill>
                  <a:schemeClr val="dk1"/>
                </a:solidFill>
              </a:rPr>
              <a:t> van </a:t>
            </a:r>
            <a:r>
              <a:rPr lang="en-GB" b="1" err="1">
                <a:solidFill>
                  <a:schemeClr val="dk1"/>
                </a:solidFill>
              </a:rPr>
              <a:t>schuld</a:t>
            </a:r>
            <a:r>
              <a:rPr lang="en-GB" b="1">
                <a:solidFill>
                  <a:schemeClr val="dk1"/>
                </a:solidFill>
              </a:rPr>
              <a:t>’ op </a:t>
            </a:r>
            <a:r>
              <a:rPr lang="en-GB" b="1" err="1">
                <a:solidFill>
                  <a:schemeClr val="dk1"/>
                </a:solidFill>
              </a:rPr>
              <a:t>te</a:t>
            </a:r>
            <a:r>
              <a:rPr lang="en-GB" b="1">
                <a:solidFill>
                  <a:schemeClr val="dk1"/>
                </a:solidFill>
              </a:rPr>
              <a:t> </a:t>
            </a:r>
            <a:r>
              <a:rPr lang="en-GB" b="1" err="1">
                <a:solidFill>
                  <a:schemeClr val="dk1"/>
                </a:solidFill>
              </a:rPr>
              <a:t>schalen</a:t>
            </a:r>
            <a:r>
              <a:rPr lang="en-GB" b="1">
                <a:solidFill>
                  <a:schemeClr val="dk1"/>
                </a:solidFill>
              </a:rPr>
              <a:t>. </a:t>
            </a:r>
          </a:p>
          <a:p>
            <a:endParaRPr lang="en-GB" b="1">
              <a:solidFill>
                <a:schemeClr val="dk1"/>
              </a:solidFill>
            </a:endParaRPr>
          </a:p>
          <a:p>
            <a:r>
              <a:rPr lang="en-GB">
                <a:solidFill>
                  <a:schemeClr val="dk1"/>
                </a:solidFill>
              </a:rPr>
              <a:t>Met </a:t>
            </a:r>
            <a:r>
              <a:rPr lang="en-GB" err="1">
                <a:solidFill>
                  <a:schemeClr val="dk1"/>
                </a:solidFill>
              </a:rPr>
              <a:t>als</a:t>
            </a:r>
            <a:r>
              <a:rPr lang="en-GB">
                <a:solidFill>
                  <a:schemeClr val="dk1"/>
                </a:solidFill>
              </a:rPr>
              <a:t> </a:t>
            </a:r>
            <a:r>
              <a:rPr lang="en-GB" err="1">
                <a:solidFill>
                  <a:schemeClr val="dk1"/>
                </a:solidFill>
              </a:rPr>
              <a:t>hoofddoel</a:t>
            </a:r>
            <a:r>
              <a:rPr lang="en-GB">
                <a:solidFill>
                  <a:schemeClr val="dk1"/>
                </a:solidFill>
              </a:rPr>
              <a:t> het </a:t>
            </a:r>
            <a:r>
              <a:rPr lang="en-GB" err="1">
                <a:solidFill>
                  <a:schemeClr val="dk1"/>
                </a:solidFill>
              </a:rPr>
              <a:t>standaardiseren</a:t>
            </a:r>
            <a:r>
              <a:rPr lang="en-GB">
                <a:solidFill>
                  <a:schemeClr val="dk1"/>
                </a:solidFill>
              </a:rPr>
              <a:t> van </a:t>
            </a:r>
            <a:r>
              <a:rPr lang="en-GB" b="1" err="1">
                <a:solidFill>
                  <a:schemeClr val="dk1"/>
                </a:solidFill>
              </a:rPr>
              <a:t>informatie</a:t>
            </a:r>
            <a:r>
              <a:rPr lang="en-GB" b="1">
                <a:solidFill>
                  <a:schemeClr val="dk1"/>
                </a:solidFill>
              </a:rPr>
              <a:t> met </a:t>
            </a:r>
            <a:r>
              <a:rPr lang="en-GB" b="1" err="1">
                <a:solidFill>
                  <a:schemeClr val="dk1"/>
                </a:solidFill>
              </a:rPr>
              <a:t>betrekking</a:t>
            </a:r>
            <a:r>
              <a:rPr lang="en-GB" b="1">
                <a:solidFill>
                  <a:schemeClr val="dk1"/>
                </a:solidFill>
              </a:rPr>
              <a:t> tot de </a:t>
            </a:r>
            <a:r>
              <a:rPr lang="en-GB" b="1" err="1">
                <a:solidFill>
                  <a:schemeClr val="dk1"/>
                </a:solidFill>
              </a:rPr>
              <a:t>debiteur</a:t>
            </a:r>
            <a:r>
              <a:rPr lang="en-GB" b="1">
                <a:solidFill>
                  <a:schemeClr val="dk1"/>
                </a:solidFill>
              </a:rPr>
              <a:t>, </a:t>
            </a:r>
            <a:r>
              <a:rPr lang="en-GB">
                <a:solidFill>
                  <a:schemeClr val="dk1"/>
                </a:solidFill>
              </a:rPr>
              <a:t>in </a:t>
            </a:r>
            <a:r>
              <a:rPr lang="en-GB" err="1">
                <a:solidFill>
                  <a:schemeClr val="dk1"/>
                </a:solidFill>
              </a:rPr>
              <a:t>samenwerking</a:t>
            </a:r>
            <a:r>
              <a:rPr lang="en-GB">
                <a:solidFill>
                  <a:schemeClr val="dk1"/>
                </a:solidFill>
              </a:rPr>
              <a:t> met de </a:t>
            </a:r>
            <a:r>
              <a:rPr lang="en-GB" err="1">
                <a:solidFill>
                  <a:schemeClr val="dk1"/>
                </a:solidFill>
              </a:rPr>
              <a:t>lokale</a:t>
            </a:r>
            <a:r>
              <a:rPr lang="en-GB">
                <a:solidFill>
                  <a:schemeClr val="dk1"/>
                </a:solidFill>
              </a:rPr>
              <a:t> </a:t>
            </a:r>
            <a:r>
              <a:rPr lang="en-GB" err="1">
                <a:solidFill>
                  <a:schemeClr val="dk1"/>
                </a:solidFill>
              </a:rPr>
              <a:t>besturen</a:t>
            </a:r>
            <a:r>
              <a:rPr lang="en-GB">
                <a:solidFill>
                  <a:schemeClr val="dk1"/>
                </a:solidFill>
              </a:rPr>
              <a:t> die </a:t>
            </a:r>
            <a:r>
              <a:rPr lang="en-GB" err="1">
                <a:solidFill>
                  <a:schemeClr val="dk1"/>
                </a:solidFill>
              </a:rPr>
              <a:t>deelnemen</a:t>
            </a:r>
            <a:r>
              <a:rPr lang="en-GB">
                <a:solidFill>
                  <a:schemeClr val="dk1"/>
                </a:solidFill>
              </a:rPr>
              <a:t> </a:t>
            </a:r>
            <a:r>
              <a:rPr lang="en-GB" err="1">
                <a:solidFill>
                  <a:schemeClr val="dk1"/>
                </a:solidFill>
              </a:rPr>
              <a:t>aan</a:t>
            </a:r>
            <a:r>
              <a:rPr lang="en-GB">
                <a:solidFill>
                  <a:schemeClr val="dk1"/>
                </a:solidFill>
              </a:rPr>
              <a:t> het GZG-</a:t>
            </a:r>
            <a:r>
              <a:rPr lang="en-GB" err="1">
                <a:solidFill>
                  <a:schemeClr val="dk1"/>
                </a:solidFill>
              </a:rPr>
              <a:t>initiatief</a:t>
            </a:r>
            <a:r>
              <a:rPr lang="en-GB">
                <a:solidFill>
                  <a:schemeClr val="dk1"/>
                </a:solidFill>
              </a:rPr>
              <a:t>. </a:t>
            </a:r>
          </a:p>
          <a:p>
            <a:r>
              <a:rPr lang="en-GB">
                <a:solidFill>
                  <a:schemeClr val="dk1"/>
                </a:solidFill>
              </a:rPr>
              <a:t>We</a:t>
            </a:r>
            <a:r>
              <a:rPr lang="en-GB" b="1">
                <a:solidFill>
                  <a:schemeClr val="dk1"/>
                </a:solidFill>
              </a:rPr>
              <a:t> </a:t>
            </a:r>
            <a:r>
              <a:rPr lang="en-GB" b="1" err="1">
                <a:solidFill>
                  <a:schemeClr val="dk1"/>
                </a:solidFill>
              </a:rPr>
              <a:t>focussen</a:t>
            </a:r>
            <a:r>
              <a:rPr lang="en-GB" b="1">
                <a:solidFill>
                  <a:schemeClr val="dk1"/>
                </a:solidFill>
              </a:rPr>
              <a:t> op de burger </a:t>
            </a:r>
            <a:r>
              <a:rPr lang="en-GB" err="1">
                <a:solidFill>
                  <a:schemeClr val="dk1"/>
                </a:solidFill>
              </a:rPr>
              <a:t>en</a:t>
            </a:r>
            <a:r>
              <a:rPr lang="en-GB" b="1">
                <a:solidFill>
                  <a:schemeClr val="dk1"/>
                </a:solidFill>
              </a:rPr>
              <a:t> het </a:t>
            </a:r>
            <a:r>
              <a:rPr lang="en-GB" b="1" err="1">
                <a:solidFill>
                  <a:schemeClr val="dk1"/>
                </a:solidFill>
              </a:rPr>
              <a:t>bevorderen</a:t>
            </a:r>
            <a:r>
              <a:rPr lang="en-GB" b="1">
                <a:solidFill>
                  <a:schemeClr val="dk1"/>
                </a:solidFill>
              </a:rPr>
              <a:t> van </a:t>
            </a:r>
            <a:r>
              <a:rPr lang="en-GB" b="1" err="1">
                <a:solidFill>
                  <a:schemeClr val="dk1"/>
                </a:solidFill>
              </a:rPr>
              <a:t>financieel</a:t>
            </a:r>
            <a:r>
              <a:rPr lang="en-GB" b="1">
                <a:solidFill>
                  <a:schemeClr val="dk1"/>
                </a:solidFill>
              </a:rPr>
              <a:t> </a:t>
            </a:r>
            <a:r>
              <a:rPr lang="en-GB" b="1" err="1">
                <a:solidFill>
                  <a:schemeClr val="dk1"/>
                </a:solidFill>
              </a:rPr>
              <a:t>herstel</a:t>
            </a:r>
            <a:r>
              <a:rPr lang="en-GB" b="1">
                <a:solidFill>
                  <a:schemeClr val="dk1"/>
                </a:solidFill>
              </a:rPr>
              <a:t>.</a:t>
            </a:r>
            <a:endParaRPr lang="en-GB">
              <a:solidFill>
                <a:schemeClr val="dk1"/>
              </a:solidFill>
            </a:endParaRPr>
          </a:p>
        </p:txBody>
      </p:sp>
    </p:spTree>
    <p:extLst>
      <p:ext uri="{BB962C8B-B14F-4D97-AF65-F5344CB8AC3E}">
        <p14:creationId xmlns:p14="http://schemas.microsoft.com/office/powerpoint/2010/main" val="86256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Verzamelen</a:t>
            </a:r>
            <a:r>
              <a:rPr lang="en-GB" sz="3700" b="1"/>
              <a:t> van use cases</a:t>
            </a:r>
            <a:endParaRPr lang="en-GB" sz="3700" b="1" i="0" u="none" strike="noStrike" cap="none">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701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303854" y="3030838"/>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6695150" cy="546300"/>
          </a:xfrm>
          <a:prstGeom prst="rect">
            <a:avLst/>
          </a:prstGeom>
          <a:noFill/>
          <a:ln>
            <a:noFill/>
          </a:ln>
        </p:spPr>
        <p:txBody>
          <a:bodyPr spcFirstLastPara="1" wrap="square" lIns="68550" tIns="34275" rIns="68550" bIns="34275" anchor="t" anchorCtr="0">
            <a:noAutofit/>
          </a:bodyPr>
          <a:lstStyle/>
          <a:p>
            <a:pPr>
              <a:buSzPts val="3000"/>
            </a:pPr>
            <a:r>
              <a:rPr lang="en-GB" sz="3000" b="1" err="1"/>
              <a:t>Voorbeelden</a:t>
            </a:r>
            <a:r>
              <a:rPr lang="en-GB" sz="3000" b="1"/>
              <a:t> </a:t>
            </a:r>
            <a:r>
              <a:rPr lang="en-GB" sz="3000" b="1" err="1"/>
              <a:t>lokale</a:t>
            </a:r>
            <a:r>
              <a:rPr lang="en-GB" sz="3000" b="1"/>
              <a:t> </a:t>
            </a:r>
            <a:r>
              <a:rPr lang="en-GB" sz="3000" b="1" err="1"/>
              <a:t>besturen</a:t>
            </a:r>
            <a:endParaRPr lang="en-GB" sz="3000" b="1" i="0" u="none" strike="noStrike" cap="none" err="1">
              <a:solidFill>
                <a:srgbClr val="000000"/>
              </a:solidFill>
              <a:latin typeface="Arial"/>
              <a:ea typeface="Arial"/>
              <a:cs typeface="Arial"/>
            </a:endParaRPr>
          </a:p>
        </p:txBody>
      </p:sp>
      <p:sp>
        <p:nvSpPr>
          <p:cNvPr id="854" name="Google Shape;854;g286b00870f9_1_1187"/>
          <p:cNvSpPr txBox="1"/>
          <p:nvPr/>
        </p:nvSpPr>
        <p:spPr>
          <a:xfrm>
            <a:off x="3636426" y="2874470"/>
            <a:ext cx="2751833" cy="1107965"/>
          </a:xfrm>
          <a:prstGeom prst="rect">
            <a:avLst/>
          </a:prstGeom>
          <a:noFill/>
          <a:ln>
            <a:noFill/>
          </a:ln>
        </p:spPr>
        <p:txBody>
          <a:bodyPr spcFirstLastPara="1" wrap="square" lIns="91425" tIns="91425" rIns="91425" bIns="91425" anchor="t" anchorCtr="0">
            <a:spAutoFit/>
          </a:bodyPr>
          <a:lstStyle/>
          <a:p>
            <a:r>
              <a:rPr lang="en-GB" sz="1200" b="1">
                <a:solidFill>
                  <a:srgbClr val="76A5AF"/>
                </a:solidFill>
                <a:ea typeface="Calibri"/>
              </a:rPr>
              <a:t>Stad Leuven</a:t>
            </a:r>
            <a:r>
              <a:rPr lang="en-GB" sz="1200">
                <a:solidFill>
                  <a:srgbClr val="76A5AF"/>
                </a:solidFill>
                <a:ea typeface="Calibri"/>
              </a:rPr>
              <a:t> </a:t>
            </a:r>
            <a:r>
              <a:rPr lang="en-GB" sz="1200" err="1">
                <a:solidFill>
                  <a:srgbClr val="76A5AF"/>
                </a:solidFill>
                <a:ea typeface="Calibri"/>
              </a:rPr>
              <a:t>wil</a:t>
            </a:r>
            <a:r>
              <a:rPr lang="en-GB" sz="1200">
                <a:solidFill>
                  <a:srgbClr val="76A5AF"/>
                </a:solidFill>
                <a:ea typeface="Calibri"/>
              </a:rPr>
              <a:t> </a:t>
            </a:r>
            <a:r>
              <a:rPr lang="en-GB" sz="1200" err="1">
                <a:solidFill>
                  <a:srgbClr val="76A5AF"/>
                </a:solidFill>
                <a:ea typeface="Calibri"/>
              </a:rPr>
              <a:t>beter</a:t>
            </a:r>
            <a:r>
              <a:rPr lang="en-GB" sz="1200">
                <a:solidFill>
                  <a:srgbClr val="76A5AF"/>
                </a:solidFill>
                <a:ea typeface="Calibri"/>
              </a:rPr>
              <a:t> </a:t>
            </a:r>
            <a:r>
              <a:rPr lang="en-GB" sz="1200" err="1">
                <a:solidFill>
                  <a:srgbClr val="76A5AF"/>
                </a:solidFill>
                <a:ea typeface="Calibri"/>
              </a:rPr>
              <a:t>financieel</a:t>
            </a:r>
            <a:r>
              <a:rPr lang="en-GB" sz="1200">
                <a:solidFill>
                  <a:srgbClr val="76A5AF"/>
                </a:solidFill>
                <a:ea typeface="Calibri"/>
              </a:rPr>
              <a:t> </a:t>
            </a:r>
            <a:r>
              <a:rPr lang="en-GB" sz="1200" err="1">
                <a:solidFill>
                  <a:srgbClr val="76A5AF"/>
                </a:solidFill>
                <a:ea typeface="Calibri"/>
              </a:rPr>
              <a:t>advies</a:t>
            </a:r>
            <a:r>
              <a:rPr lang="en-GB" sz="1200">
                <a:solidFill>
                  <a:srgbClr val="76A5AF"/>
                </a:solidFill>
                <a:ea typeface="Calibri"/>
              </a:rPr>
              <a:t> </a:t>
            </a:r>
            <a:r>
              <a:rPr lang="en-GB" sz="1200" err="1">
                <a:solidFill>
                  <a:srgbClr val="76A5AF"/>
                </a:solidFill>
                <a:ea typeface="Calibri"/>
              </a:rPr>
              <a:t>verlenen</a:t>
            </a:r>
            <a:r>
              <a:rPr lang="en-GB" sz="1200">
                <a:solidFill>
                  <a:srgbClr val="76A5AF"/>
                </a:solidFill>
                <a:ea typeface="Calibri"/>
              </a:rPr>
              <a:t> </a:t>
            </a:r>
            <a:r>
              <a:rPr lang="en-GB" sz="1200" err="1">
                <a:solidFill>
                  <a:srgbClr val="76A5AF"/>
                </a:solidFill>
                <a:ea typeface="Calibri"/>
              </a:rPr>
              <a:t>aan</a:t>
            </a:r>
            <a:r>
              <a:rPr lang="en-GB" sz="1200">
                <a:solidFill>
                  <a:srgbClr val="76A5AF"/>
                </a:solidFill>
                <a:ea typeface="Calibri"/>
              </a:rPr>
              <a:t> </a:t>
            </a:r>
            <a:r>
              <a:rPr lang="en-GB" sz="1200" err="1">
                <a:solidFill>
                  <a:srgbClr val="76A5AF"/>
                </a:solidFill>
                <a:ea typeface="Calibri"/>
              </a:rPr>
              <a:t>financieel</a:t>
            </a:r>
            <a:r>
              <a:rPr lang="en-GB" sz="1200">
                <a:solidFill>
                  <a:srgbClr val="76A5AF"/>
                </a:solidFill>
                <a:ea typeface="Calibri"/>
              </a:rPr>
              <a:t> </a:t>
            </a:r>
            <a:r>
              <a:rPr lang="en-GB" sz="1200" err="1">
                <a:solidFill>
                  <a:srgbClr val="76A5AF"/>
                </a:solidFill>
                <a:ea typeface="Calibri"/>
              </a:rPr>
              <a:t>zwakkere</a:t>
            </a:r>
            <a:r>
              <a:rPr lang="en-GB" sz="1200">
                <a:solidFill>
                  <a:srgbClr val="76A5AF"/>
                </a:solidFill>
                <a:ea typeface="Calibri"/>
              </a:rPr>
              <a:t> burgers door het </a:t>
            </a:r>
            <a:r>
              <a:rPr lang="en-GB" sz="1200" err="1">
                <a:solidFill>
                  <a:srgbClr val="76A5AF"/>
                </a:solidFill>
                <a:ea typeface="Calibri"/>
              </a:rPr>
              <a:t>opstellen</a:t>
            </a:r>
            <a:r>
              <a:rPr lang="en-GB" sz="1200">
                <a:solidFill>
                  <a:srgbClr val="76A5AF"/>
                </a:solidFill>
                <a:ea typeface="Calibri"/>
              </a:rPr>
              <a:t> van </a:t>
            </a:r>
            <a:r>
              <a:rPr lang="en-GB" sz="1200" err="1">
                <a:solidFill>
                  <a:srgbClr val="76A5AF"/>
                </a:solidFill>
                <a:ea typeface="Calibri"/>
              </a:rPr>
              <a:t>een</a:t>
            </a:r>
            <a:r>
              <a:rPr lang="en-GB" sz="1200">
                <a:solidFill>
                  <a:srgbClr val="76A5AF"/>
                </a:solidFill>
                <a:ea typeface="Calibri"/>
              </a:rPr>
              <a:t> </a:t>
            </a:r>
            <a:r>
              <a:rPr lang="en-GB" sz="1200" err="1">
                <a:solidFill>
                  <a:srgbClr val="76A5AF"/>
                </a:solidFill>
                <a:ea typeface="Calibri"/>
              </a:rPr>
              <a:t>gepersonaliseerd</a:t>
            </a:r>
            <a:r>
              <a:rPr lang="en-GB" sz="1200">
                <a:solidFill>
                  <a:srgbClr val="76A5AF"/>
                </a:solidFill>
                <a:ea typeface="Calibri"/>
              </a:rPr>
              <a:t> </a:t>
            </a:r>
            <a:r>
              <a:rPr lang="en-GB" sz="1200" err="1">
                <a:solidFill>
                  <a:srgbClr val="76A5AF"/>
                </a:solidFill>
                <a:ea typeface="Calibri"/>
              </a:rPr>
              <a:t>afbetalingsplan</a:t>
            </a:r>
            <a:r>
              <a:rPr lang="en-GB" sz="1200">
                <a:solidFill>
                  <a:srgbClr val="76A5AF"/>
                </a:solidFill>
                <a:ea typeface="Calibri"/>
              </a:rPr>
              <a:t>. </a:t>
            </a:r>
          </a:p>
        </p:txBody>
      </p:sp>
      <p:pic>
        <p:nvPicPr>
          <p:cNvPr id="855" name="Google Shape;855;g286b00870f9_1_1187"/>
          <p:cNvPicPr preferRelativeResize="0"/>
          <p:nvPr/>
        </p:nvPicPr>
        <p:blipFill rotWithShape="1">
          <a:blip r:embed="rId3">
            <a:alphaModFix/>
          </a:blip>
          <a:srcRect l="56285" t="10622" r="34449" b="70606"/>
          <a:stretch/>
        </p:blipFill>
        <p:spPr>
          <a:xfrm>
            <a:off x="7542214" y="1071828"/>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4280075" y="1495638"/>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97810" y="3172572"/>
            <a:ext cx="2711845" cy="1523464"/>
          </a:xfrm>
          <a:prstGeom prst="rect">
            <a:avLst/>
          </a:prstGeom>
          <a:noFill/>
          <a:ln>
            <a:noFill/>
          </a:ln>
        </p:spPr>
        <p:txBody>
          <a:bodyPr spcFirstLastPara="1" wrap="square" lIns="91425" tIns="91425" rIns="91425" bIns="91425" anchor="t" anchorCtr="0">
            <a:spAutoFit/>
          </a:bodyPr>
          <a:lstStyle/>
          <a:p>
            <a:r>
              <a:rPr lang="en-GB" sz="1100">
                <a:solidFill>
                  <a:srgbClr val="00B050"/>
                </a:solidFill>
              </a:rPr>
              <a:t>De </a:t>
            </a:r>
            <a:r>
              <a:rPr lang="en-GB" sz="1100" b="1">
                <a:solidFill>
                  <a:srgbClr val="00B050"/>
                </a:solidFill>
              </a:rPr>
              <a:t>Stad Gent</a:t>
            </a:r>
            <a:r>
              <a:rPr lang="en-GB" sz="1100">
                <a:solidFill>
                  <a:srgbClr val="00B050"/>
                </a:solidFill>
              </a:rPr>
              <a:t> </a:t>
            </a:r>
            <a:r>
              <a:rPr lang="en-GB" sz="1100" err="1">
                <a:solidFill>
                  <a:srgbClr val="00B050"/>
                </a:solidFill>
              </a:rPr>
              <a:t>wil</a:t>
            </a:r>
            <a:r>
              <a:rPr lang="en-GB" sz="1100">
                <a:solidFill>
                  <a:srgbClr val="00B050"/>
                </a:solidFill>
              </a:rPr>
              <a:t> alle </a:t>
            </a:r>
            <a:r>
              <a:rPr lang="en-GB" sz="1100" err="1">
                <a:solidFill>
                  <a:srgbClr val="00B050"/>
                </a:solidFill>
              </a:rPr>
              <a:t>gemeentelijke</a:t>
            </a:r>
            <a:r>
              <a:rPr lang="en-GB" sz="1100">
                <a:solidFill>
                  <a:srgbClr val="00B050"/>
                </a:solidFill>
              </a:rPr>
              <a:t> </a:t>
            </a:r>
            <a:r>
              <a:rPr lang="en-GB" sz="1100" err="1">
                <a:solidFill>
                  <a:srgbClr val="00B050"/>
                </a:solidFill>
              </a:rPr>
              <a:t>schuldvorderingen</a:t>
            </a:r>
            <a:r>
              <a:rPr lang="en-GB" sz="1100">
                <a:solidFill>
                  <a:srgbClr val="00B050"/>
                </a:solidFill>
              </a:rPr>
              <a:t> van </a:t>
            </a:r>
            <a:br>
              <a:rPr lang="en-GB" sz="1100">
                <a:solidFill>
                  <a:srgbClr val="00B050"/>
                </a:solidFill>
              </a:rPr>
            </a:br>
            <a:r>
              <a:rPr lang="en-GB" sz="1100" err="1">
                <a:solidFill>
                  <a:srgbClr val="00B050"/>
                </a:solidFill>
              </a:rPr>
              <a:t>schuldenaar</a:t>
            </a:r>
            <a:r>
              <a:rPr lang="en-GB" sz="1100">
                <a:solidFill>
                  <a:srgbClr val="00B050"/>
                </a:solidFill>
              </a:rPr>
              <a:t> Alice </a:t>
            </a:r>
            <a:r>
              <a:rPr lang="en-GB" sz="1100" err="1">
                <a:solidFill>
                  <a:srgbClr val="00B050"/>
                </a:solidFill>
              </a:rPr>
              <a:t>consolideren</a:t>
            </a:r>
            <a:r>
              <a:rPr lang="en-GB" sz="1100">
                <a:solidFill>
                  <a:srgbClr val="00B050"/>
                </a:solidFill>
              </a:rPr>
              <a:t>, </a:t>
            </a:r>
            <a:endParaRPr lang="en-US"/>
          </a:p>
          <a:p>
            <a:r>
              <a:rPr lang="en-GB" sz="1100" err="1">
                <a:solidFill>
                  <a:srgbClr val="00B050"/>
                </a:solidFill>
              </a:rPr>
              <a:t>waaronder</a:t>
            </a:r>
            <a:r>
              <a:rPr lang="en-GB" sz="1100">
                <a:solidFill>
                  <a:srgbClr val="00B050"/>
                </a:solidFill>
              </a:rPr>
              <a:t> </a:t>
            </a:r>
            <a:r>
              <a:rPr lang="en-GB" sz="1100" err="1">
                <a:solidFill>
                  <a:srgbClr val="00B050"/>
                </a:solidFill>
              </a:rPr>
              <a:t>onbetaalde</a:t>
            </a:r>
            <a:r>
              <a:rPr lang="en-GB" sz="1100">
                <a:solidFill>
                  <a:srgbClr val="00B050"/>
                </a:solidFill>
              </a:rPr>
              <a:t> </a:t>
            </a:r>
            <a:r>
              <a:rPr lang="en-GB" sz="1100" err="1">
                <a:solidFill>
                  <a:srgbClr val="00B050"/>
                </a:solidFill>
              </a:rPr>
              <a:t>belastingen</a:t>
            </a:r>
            <a:r>
              <a:rPr lang="en-GB" sz="1100">
                <a:solidFill>
                  <a:srgbClr val="00B050"/>
                </a:solidFill>
              </a:rPr>
              <a:t> </a:t>
            </a:r>
            <a:r>
              <a:rPr lang="en-GB" sz="1100" err="1">
                <a:solidFill>
                  <a:srgbClr val="00B050"/>
                </a:solidFill>
              </a:rPr>
              <a:t>en</a:t>
            </a:r>
            <a:r>
              <a:rPr lang="en-GB" sz="1100">
                <a:solidFill>
                  <a:srgbClr val="00B050"/>
                </a:solidFill>
              </a:rPr>
              <a:t> </a:t>
            </a:r>
            <a:r>
              <a:rPr lang="en-GB" sz="1100" err="1">
                <a:solidFill>
                  <a:srgbClr val="00B050"/>
                </a:solidFill>
              </a:rPr>
              <a:t>parkeerboetes</a:t>
            </a:r>
            <a:r>
              <a:rPr lang="en-GB" sz="1100">
                <a:solidFill>
                  <a:srgbClr val="00B050"/>
                </a:solidFill>
              </a:rPr>
              <a:t> om zo </a:t>
            </a:r>
            <a:r>
              <a:rPr lang="en-GB" sz="1100" err="1">
                <a:solidFill>
                  <a:srgbClr val="00B050"/>
                </a:solidFill>
              </a:rPr>
              <a:t>beter</a:t>
            </a:r>
            <a:r>
              <a:rPr lang="en-GB" sz="1100">
                <a:solidFill>
                  <a:srgbClr val="00B050"/>
                </a:solidFill>
              </a:rPr>
              <a:t> </a:t>
            </a:r>
            <a:r>
              <a:rPr lang="en-GB" sz="1100" err="1">
                <a:solidFill>
                  <a:srgbClr val="00B050"/>
                </a:solidFill>
              </a:rPr>
              <a:t>inzicht</a:t>
            </a:r>
            <a:r>
              <a:rPr lang="en-GB" sz="1100">
                <a:solidFill>
                  <a:srgbClr val="00B050"/>
                </a:solidFill>
              </a:rPr>
              <a:t> </a:t>
            </a:r>
            <a:r>
              <a:rPr lang="en-GB" sz="1100" err="1">
                <a:solidFill>
                  <a:srgbClr val="00B050"/>
                </a:solidFill>
              </a:rPr>
              <a:t>te</a:t>
            </a:r>
            <a:r>
              <a:rPr lang="en-GB" sz="1100">
                <a:solidFill>
                  <a:srgbClr val="00B050"/>
                </a:solidFill>
              </a:rPr>
              <a:t> </a:t>
            </a:r>
            <a:r>
              <a:rPr lang="en-GB" sz="1100" err="1">
                <a:solidFill>
                  <a:srgbClr val="00B050"/>
                </a:solidFill>
              </a:rPr>
              <a:t>krijgen</a:t>
            </a:r>
            <a:r>
              <a:rPr lang="en-GB" sz="1100">
                <a:solidFill>
                  <a:srgbClr val="00B050"/>
                </a:solidFill>
              </a:rPr>
              <a:t> in </a:t>
            </a:r>
            <a:r>
              <a:rPr lang="en-GB" sz="1100" err="1">
                <a:solidFill>
                  <a:srgbClr val="00B050"/>
                </a:solidFill>
              </a:rPr>
              <a:t>haar</a:t>
            </a:r>
            <a:r>
              <a:rPr lang="en-GB" sz="1100">
                <a:solidFill>
                  <a:srgbClr val="00B050"/>
                </a:solidFill>
              </a:rPr>
              <a:t> </a:t>
            </a:r>
            <a:r>
              <a:rPr lang="en-GB" sz="1100" err="1">
                <a:solidFill>
                  <a:srgbClr val="00B050"/>
                </a:solidFill>
              </a:rPr>
              <a:t>financiële</a:t>
            </a:r>
            <a:r>
              <a:rPr lang="en-GB" sz="1100">
                <a:solidFill>
                  <a:srgbClr val="00B050"/>
                </a:solidFill>
              </a:rPr>
              <a:t> </a:t>
            </a:r>
            <a:r>
              <a:rPr lang="en-GB" sz="1100" err="1">
                <a:solidFill>
                  <a:srgbClr val="00B050"/>
                </a:solidFill>
              </a:rPr>
              <a:t>situatie</a:t>
            </a:r>
            <a:r>
              <a:rPr lang="en-GB" sz="1100">
                <a:solidFill>
                  <a:srgbClr val="00B050"/>
                </a:solidFill>
              </a:rPr>
              <a:t>.</a:t>
            </a:r>
            <a:endParaRPr lang="en-GB"/>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6629954" y="2608641"/>
            <a:ext cx="2548800" cy="1107965"/>
          </a:xfrm>
          <a:prstGeom prst="rect">
            <a:avLst/>
          </a:prstGeom>
          <a:noFill/>
          <a:ln>
            <a:noFill/>
          </a:ln>
        </p:spPr>
        <p:txBody>
          <a:bodyPr spcFirstLastPara="1" wrap="square" lIns="91425" tIns="91425" rIns="91425" bIns="91425" anchor="t" anchorCtr="0">
            <a:spAutoFit/>
          </a:bodyPr>
          <a:lstStyle/>
          <a:p>
            <a:r>
              <a:rPr lang="en-GB" sz="1200" b="1" err="1">
                <a:solidFill>
                  <a:srgbClr val="B45F06"/>
                </a:solidFill>
                <a:ea typeface="Calibri"/>
                <a:sym typeface="Calibri"/>
              </a:rPr>
              <a:t>Gemeente</a:t>
            </a:r>
            <a:r>
              <a:rPr lang="en-GB" sz="1200" b="1">
                <a:solidFill>
                  <a:srgbClr val="B45F06"/>
                </a:solidFill>
                <a:ea typeface="Calibri"/>
                <a:sym typeface="Calibri"/>
              </a:rPr>
              <a:t> Zulte</a:t>
            </a:r>
            <a:r>
              <a:rPr lang="en-GB" sz="1200">
                <a:solidFill>
                  <a:srgbClr val="B45F06"/>
                </a:solidFill>
                <a:ea typeface="Calibri"/>
                <a:sym typeface="Calibri"/>
              </a:rPr>
              <a:t> </a:t>
            </a:r>
            <a:r>
              <a:rPr lang="en-GB" sz="1200" err="1">
                <a:solidFill>
                  <a:srgbClr val="B45F06"/>
                </a:solidFill>
                <a:ea typeface="Calibri"/>
                <a:sym typeface="Calibri"/>
              </a:rPr>
              <a:t>wil</a:t>
            </a:r>
            <a:r>
              <a:rPr lang="en-GB" sz="1200">
                <a:solidFill>
                  <a:srgbClr val="B45F06"/>
                </a:solidFill>
                <a:ea typeface="Calibri"/>
                <a:sym typeface="Calibri"/>
              </a:rPr>
              <a:t> </a:t>
            </a:r>
            <a:r>
              <a:rPr lang="en-GB" sz="1200" err="1">
                <a:solidFill>
                  <a:srgbClr val="B45F06"/>
                </a:solidFill>
                <a:ea typeface="Calibri"/>
                <a:sym typeface="Calibri"/>
              </a:rPr>
              <a:t>een</a:t>
            </a:r>
            <a:r>
              <a:rPr lang="en-GB" sz="1200">
                <a:solidFill>
                  <a:srgbClr val="B45F06"/>
                </a:solidFill>
                <a:ea typeface="Calibri"/>
                <a:sym typeface="Calibri"/>
              </a:rPr>
              <a:t> </a:t>
            </a:r>
            <a:r>
              <a:rPr lang="en-GB" sz="1200" err="1">
                <a:solidFill>
                  <a:srgbClr val="B45F06"/>
                </a:solidFill>
                <a:ea typeface="Calibri"/>
                <a:sym typeface="Calibri"/>
              </a:rPr>
              <a:t>beeld</a:t>
            </a:r>
            <a:r>
              <a:rPr lang="en-GB" sz="1200">
                <a:solidFill>
                  <a:srgbClr val="B45F06"/>
                </a:solidFill>
                <a:ea typeface="Calibri"/>
                <a:sym typeface="Calibri"/>
              </a:rPr>
              <a:t> </a:t>
            </a:r>
            <a:r>
              <a:rPr lang="en-GB" sz="1200" err="1">
                <a:solidFill>
                  <a:srgbClr val="B45F06"/>
                </a:solidFill>
                <a:ea typeface="Calibri"/>
                <a:sym typeface="Calibri"/>
              </a:rPr>
              <a:t>schetsen</a:t>
            </a:r>
            <a:r>
              <a:rPr lang="en-GB" sz="1200">
                <a:solidFill>
                  <a:srgbClr val="B45F06"/>
                </a:solidFill>
                <a:ea typeface="Calibri"/>
                <a:sym typeface="Calibri"/>
              </a:rPr>
              <a:t> v</a:t>
            </a:r>
            <a:r>
              <a:rPr lang="en-GB" sz="1200">
                <a:solidFill>
                  <a:srgbClr val="B45F06"/>
                </a:solidFill>
                <a:highlight>
                  <a:srgbClr val="FFFF00"/>
                </a:highlight>
                <a:ea typeface="Calibri"/>
                <a:sym typeface="Calibri"/>
              </a:rPr>
              <a:t>an </a:t>
            </a:r>
            <a:r>
              <a:rPr lang="en-GB" sz="1200" err="1">
                <a:solidFill>
                  <a:srgbClr val="B45F06"/>
                </a:solidFill>
                <a:highlight>
                  <a:srgbClr val="FFFF00"/>
                </a:highlight>
                <a:ea typeface="Calibri"/>
                <a:sym typeface="Calibri"/>
              </a:rPr>
              <a:t>iedere</a:t>
            </a:r>
            <a:r>
              <a:rPr lang="en-GB" sz="1200">
                <a:solidFill>
                  <a:srgbClr val="B45F06"/>
                </a:solidFill>
                <a:highlight>
                  <a:srgbClr val="FFFF00"/>
                </a:highlight>
                <a:ea typeface="Calibri"/>
                <a:sym typeface="Calibri"/>
              </a:rPr>
              <a:t> burger </a:t>
            </a:r>
            <a:r>
              <a:rPr lang="en-GB" sz="1200">
                <a:solidFill>
                  <a:srgbClr val="B45F06"/>
                </a:solidFill>
                <a:ea typeface="Calibri"/>
                <a:sym typeface="Calibri"/>
              </a:rPr>
              <a:t>met </a:t>
            </a:r>
            <a:r>
              <a:rPr lang="en-GB" sz="1200" err="1">
                <a:solidFill>
                  <a:srgbClr val="B45F06"/>
                </a:solidFill>
                <a:ea typeface="Calibri"/>
                <a:sym typeface="Calibri"/>
              </a:rPr>
              <a:t>openstaande</a:t>
            </a:r>
            <a:r>
              <a:rPr lang="en-GB" sz="1200">
                <a:solidFill>
                  <a:srgbClr val="B45F06"/>
                </a:solidFill>
                <a:ea typeface="Calibri"/>
                <a:sym typeface="Calibri"/>
              </a:rPr>
              <a:t> </a:t>
            </a:r>
            <a:r>
              <a:rPr lang="en-GB" sz="1200" err="1">
                <a:solidFill>
                  <a:srgbClr val="B45F06"/>
                </a:solidFill>
                <a:ea typeface="Calibri"/>
                <a:sym typeface="Calibri"/>
              </a:rPr>
              <a:t>schuldvorderingen</a:t>
            </a:r>
            <a:r>
              <a:rPr lang="en-GB" sz="1200">
                <a:solidFill>
                  <a:srgbClr val="B45F06"/>
                </a:solidFill>
                <a:ea typeface="Calibri"/>
                <a:sym typeface="Calibri"/>
              </a:rPr>
              <a:t> </a:t>
            </a:r>
            <a:r>
              <a:rPr lang="en-GB" sz="1200" err="1">
                <a:solidFill>
                  <a:srgbClr val="B45F06"/>
                </a:solidFill>
                <a:ea typeface="Calibri"/>
                <a:sym typeface="Calibri"/>
              </a:rPr>
              <a:t>bij</a:t>
            </a:r>
            <a:r>
              <a:rPr lang="en-GB" sz="1200">
                <a:solidFill>
                  <a:srgbClr val="B45F06"/>
                </a:solidFill>
                <a:ea typeface="Calibri"/>
                <a:sym typeface="Calibri"/>
              </a:rPr>
              <a:t> de </a:t>
            </a:r>
            <a:r>
              <a:rPr lang="en-GB" sz="1200" err="1">
                <a:solidFill>
                  <a:srgbClr val="B45F06"/>
                </a:solidFill>
                <a:ea typeface="Calibri"/>
                <a:sym typeface="Calibri"/>
              </a:rPr>
              <a:t>verschillende</a:t>
            </a:r>
            <a:r>
              <a:rPr lang="en-GB" sz="1200">
                <a:solidFill>
                  <a:srgbClr val="B45F06"/>
                </a:solidFill>
                <a:ea typeface="Calibri"/>
                <a:sym typeface="Calibri"/>
              </a:rPr>
              <a:t> </a:t>
            </a:r>
            <a:r>
              <a:rPr lang="en-GB" sz="1200" err="1">
                <a:solidFill>
                  <a:srgbClr val="B45F06"/>
                </a:solidFill>
                <a:ea typeface="Calibri"/>
                <a:sym typeface="Calibri"/>
              </a:rPr>
              <a:t>gemeentediensten</a:t>
            </a:r>
            <a:r>
              <a:rPr lang="en-GB" sz="1200">
                <a:solidFill>
                  <a:srgbClr val="B45F06"/>
                </a:solidFill>
                <a:ea typeface="Calibri"/>
                <a:sym typeface="Calibri"/>
              </a:rPr>
              <a:t>.</a:t>
            </a:r>
            <a:endParaRPr lang="en-US" sz="1200"/>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923794"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latin typeface="Arial"/>
                <a:cs typeface="Calibri"/>
              </a:rPr>
              <a:t>Bundelen</a:t>
            </a:r>
            <a:r>
              <a:rPr lang="en-US" sz="1100">
                <a:latin typeface="Arial"/>
                <a:cs typeface="Calibri"/>
              </a:rPr>
              <a:t> van </a:t>
            </a:r>
            <a:r>
              <a:rPr lang="en-US" sz="1100" err="1">
                <a:latin typeface="Arial"/>
                <a:cs typeface="Calibri"/>
              </a:rPr>
              <a:t>schuldvorderingen</a:t>
            </a: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4031814"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7132005" y="4517197"/>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100">
                <a:latin typeface="Arial"/>
                <a:cs typeface="Calibri"/>
              </a:rPr>
              <a:t>Persoon achter de </a:t>
            </a:r>
            <a:r>
              <a:rPr lang="en-US" sz="1100" err="1">
                <a:latin typeface="Arial"/>
                <a:cs typeface="Calibri"/>
              </a:rPr>
              <a:t>schuld</a:t>
            </a:r>
            <a:endParaRPr lang="en-US" err="1"/>
          </a:p>
        </p:txBody>
      </p:sp>
    </p:spTree>
    <p:extLst>
      <p:ext uri="{BB962C8B-B14F-4D97-AF65-F5344CB8AC3E}">
        <p14:creationId xmlns:p14="http://schemas.microsoft.com/office/powerpoint/2010/main" val="30565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ral Unveils Bold New Brand Transformation and Product Experience">
            <a:extLst>
              <a:ext uri="{FF2B5EF4-FFF2-40B4-BE49-F238E27FC236}">
                <a16:creationId xmlns:a16="http://schemas.microsoft.com/office/drawing/2014/main" id="{7C42CAE4-046E-26D5-0A93-0AB32711DCCC}"/>
              </a:ext>
            </a:extLst>
          </p:cNvPr>
          <p:cNvPicPr>
            <a:picLocks noChangeAspect="1"/>
          </p:cNvPicPr>
          <p:nvPr/>
        </p:nvPicPr>
        <p:blipFill>
          <a:blip r:embed="rId3"/>
          <a:stretch>
            <a:fillRect/>
          </a:stretch>
        </p:blipFill>
        <p:spPr>
          <a:xfrm>
            <a:off x="1940984" y="1666410"/>
            <a:ext cx="5262033" cy="1810681"/>
          </a:xfrm>
          <a:prstGeom prst="rect">
            <a:avLst/>
          </a:prstGeom>
        </p:spPr>
      </p:pic>
    </p:spTree>
    <p:extLst>
      <p:ext uri="{BB962C8B-B14F-4D97-AF65-F5344CB8AC3E}">
        <p14:creationId xmlns:p14="http://schemas.microsoft.com/office/powerpoint/2010/main" val="1638631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303854" y="3030838"/>
            <a:ext cx="8874034" cy="2112662"/>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290481" y="2305439"/>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6695150" cy="546300"/>
          </a:xfrm>
          <a:prstGeom prst="rect">
            <a:avLst/>
          </a:prstGeom>
          <a:noFill/>
          <a:ln>
            <a:noFill/>
          </a:ln>
        </p:spPr>
        <p:txBody>
          <a:bodyPr spcFirstLastPara="1" wrap="square" lIns="68550" tIns="34275" rIns="68550" bIns="34275" anchor="t" anchorCtr="0">
            <a:noAutofit/>
          </a:bodyPr>
          <a:lstStyle/>
          <a:p>
            <a:pPr>
              <a:buSzPts val="3000"/>
            </a:pPr>
            <a:r>
              <a:rPr lang="en-GB" sz="3000" b="1" err="1"/>
              <a:t>Voorbeelden</a:t>
            </a:r>
            <a:r>
              <a:rPr lang="en-GB" sz="3000" b="1"/>
              <a:t> </a:t>
            </a:r>
            <a:r>
              <a:rPr lang="en-GB" sz="3000" b="1" err="1"/>
              <a:t>lokale</a:t>
            </a:r>
            <a:r>
              <a:rPr lang="en-GB" sz="3000" b="1"/>
              <a:t> </a:t>
            </a:r>
            <a:r>
              <a:rPr lang="en-GB" sz="3000" b="1" err="1"/>
              <a:t>besturen</a:t>
            </a:r>
            <a:endParaRPr lang="en-GB" sz="3000" b="1" i="0" u="none" strike="noStrike" cap="none" err="1">
              <a:solidFill>
                <a:srgbClr val="000000"/>
              </a:solidFill>
              <a:latin typeface="Arial"/>
              <a:ea typeface="Arial"/>
              <a:cs typeface="Arial"/>
            </a:endParaRPr>
          </a:p>
        </p:txBody>
      </p:sp>
      <p:sp>
        <p:nvSpPr>
          <p:cNvPr id="854" name="Google Shape;854;g286b00870f9_1_1187"/>
          <p:cNvSpPr txBox="1"/>
          <p:nvPr/>
        </p:nvSpPr>
        <p:spPr>
          <a:xfrm>
            <a:off x="3636426" y="2874470"/>
            <a:ext cx="2751833" cy="1107965"/>
          </a:xfrm>
          <a:prstGeom prst="rect">
            <a:avLst/>
          </a:prstGeom>
          <a:noFill/>
          <a:ln>
            <a:noFill/>
          </a:ln>
        </p:spPr>
        <p:txBody>
          <a:bodyPr spcFirstLastPara="1" wrap="square" lIns="91425" tIns="91425" rIns="91425" bIns="91425" anchor="t" anchorCtr="0">
            <a:spAutoFit/>
          </a:bodyPr>
          <a:lstStyle/>
          <a:p>
            <a:r>
              <a:rPr lang="en-GB" sz="1200" b="1">
                <a:solidFill>
                  <a:srgbClr val="76A5AF"/>
                </a:solidFill>
                <a:ea typeface="Calibri"/>
              </a:rPr>
              <a:t>Stad Leuven</a:t>
            </a:r>
            <a:r>
              <a:rPr lang="en-GB" sz="1200">
                <a:solidFill>
                  <a:srgbClr val="76A5AF"/>
                </a:solidFill>
                <a:ea typeface="Calibri"/>
              </a:rPr>
              <a:t> </a:t>
            </a:r>
            <a:r>
              <a:rPr lang="en-GB" sz="1200" err="1">
                <a:solidFill>
                  <a:srgbClr val="76A5AF"/>
                </a:solidFill>
                <a:ea typeface="Calibri"/>
              </a:rPr>
              <a:t>wil</a:t>
            </a:r>
            <a:r>
              <a:rPr lang="en-GB" sz="1200">
                <a:solidFill>
                  <a:srgbClr val="76A5AF"/>
                </a:solidFill>
                <a:ea typeface="Calibri"/>
              </a:rPr>
              <a:t> </a:t>
            </a:r>
            <a:r>
              <a:rPr lang="en-GB" sz="1200" err="1">
                <a:solidFill>
                  <a:srgbClr val="76A5AF"/>
                </a:solidFill>
                <a:ea typeface="Calibri"/>
              </a:rPr>
              <a:t>beter</a:t>
            </a:r>
            <a:r>
              <a:rPr lang="en-GB" sz="1200">
                <a:solidFill>
                  <a:srgbClr val="76A5AF"/>
                </a:solidFill>
                <a:ea typeface="Calibri"/>
              </a:rPr>
              <a:t> </a:t>
            </a:r>
            <a:r>
              <a:rPr lang="en-GB" sz="1200" err="1">
                <a:solidFill>
                  <a:srgbClr val="76A5AF"/>
                </a:solidFill>
                <a:ea typeface="Calibri"/>
              </a:rPr>
              <a:t>financieel</a:t>
            </a:r>
            <a:r>
              <a:rPr lang="en-GB" sz="1200">
                <a:solidFill>
                  <a:srgbClr val="76A5AF"/>
                </a:solidFill>
                <a:ea typeface="Calibri"/>
              </a:rPr>
              <a:t> </a:t>
            </a:r>
            <a:r>
              <a:rPr lang="en-GB" sz="1200" err="1">
                <a:solidFill>
                  <a:srgbClr val="76A5AF"/>
                </a:solidFill>
                <a:ea typeface="Calibri"/>
              </a:rPr>
              <a:t>advies</a:t>
            </a:r>
            <a:r>
              <a:rPr lang="en-GB" sz="1200">
                <a:solidFill>
                  <a:srgbClr val="76A5AF"/>
                </a:solidFill>
                <a:ea typeface="Calibri"/>
              </a:rPr>
              <a:t> </a:t>
            </a:r>
            <a:r>
              <a:rPr lang="en-GB" sz="1200" err="1">
                <a:solidFill>
                  <a:srgbClr val="76A5AF"/>
                </a:solidFill>
                <a:ea typeface="Calibri"/>
              </a:rPr>
              <a:t>verlenen</a:t>
            </a:r>
            <a:r>
              <a:rPr lang="en-GB" sz="1200">
                <a:solidFill>
                  <a:srgbClr val="76A5AF"/>
                </a:solidFill>
                <a:ea typeface="Calibri"/>
              </a:rPr>
              <a:t> </a:t>
            </a:r>
            <a:r>
              <a:rPr lang="en-GB" sz="1200" err="1">
                <a:solidFill>
                  <a:srgbClr val="76A5AF"/>
                </a:solidFill>
                <a:ea typeface="Calibri"/>
              </a:rPr>
              <a:t>aan</a:t>
            </a:r>
            <a:r>
              <a:rPr lang="en-GB" sz="1200">
                <a:solidFill>
                  <a:srgbClr val="76A5AF"/>
                </a:solidFill>
                <a:ea typeface="Calibri"/>
              </a:rPr>
              <a:t> </a:t>
            </a:r>
            <a:r>
              <a:rPr lang="en-GB" sz="1200" err="1">
                <a:solidFill>
                  <a:srgbClr val="76A5AF"/>
                </a:solidFill>
                <a:ea typeface="Calibri"/>
              </a:rPr>
              <a:t>financieel</a:t>
            </a:r>
            <a:r>
              <a:rPr lang="en-GB" sz="1200">
                <a:solidFill>
                  <a:srgbClr val="76A5AF"/>
                </a:solidFill>
                <a:ea typeface="Calibri"/>
              </a:rPr>
              <a:t> </a:t>
            </a:r>
            <a:r>
              <a:rPr lang="en-GB" sz="1200" err="1">
                <a:solidFill>
                  <a:srgbClr val="76A5AF"/>
                </a:solidFill>
                <a:ea typeface="Calibri"/>
              </a:rPr>
              <a:t>zwakkere</a:t>
            </a:r>
            <a:r>
              <a:rPr lang="en-GB" sz="1200">
                <a:solidFill>
                  <a:srgbClr val="76A5AF"/>
                </a:solidFill>
                <a:ea typeface="Calibri"/>
              </a:rPr>
              <a:t> burgers door het </a:t>
            </a:r>
            <a:r>
              <a:rPr lang="en-GB" sz="1200" err="1">
                <a:solidFill>
                  <a:srgbClr val="76A5AF"/>
                </a:solidFill>
                <a:ea typeface="Calibri"/>
              </a:rPr>
              <a:t>opstellen</a:t>
            </a:r>
            <a:r>
              <a:rPr lang="en-GB" sz="1200">
                <a:solidFill>
                  <a:srgbClr val="76A5AF"/>
                </a:solidFill>
                <a:ea typeface="Calibri"/>
              </a:rPr>
              <a:t> van </a:t>
            </a:r>
            <a:r>
              <a:rPr lang="en-GB" sz="1200" err="1">
                <a:solidFill>
                  <a:srgbClr val="76A5AF"/>
                </a:solidFill>
                <a:ea typeface="Calibri"/>
              </a:rPr>
              <a:t>een</a:t>
            </a:r>
            <a:r>
              <a:rPr lang="en-GB" sz="1200">
                <a:solidFill>
                  <a:srgbClr val="76A5AF"/>
                </a:solidFill>
                <a:ea typeface="Calibri"/>
              </a:rPr>
              <a:t> </a:t>
            </a:r>
            <a:r>
              <a:rPr lang="en-GB" sz="1200" err="1">
                <a:solidFill>
                  <a:srgbClr val="76A5AF"/>
                </a:solidFill>
                <a:ea typeface="Calibri"/>
              </a:rPr>
              <a:t>gepersonaliseerd</a:t>
            </a:r>
            <a:r>
              <a:rPr lang="en-GB" sz="1200">
                <a:solidFill>
                  <a:srgbClr val="76A5AF"/>
                </a:solidFill>
                <a:ea typeface="Calibri"/>
              </a:rPr>
              <a:t> </a:t>
            </a:r>
            <a:r>
              <a:rPr lang="en-GB" sz="1200" err="1">
                <a:solidFill>
                  <a:srgbClr val="76A5AF"/>
                </a:solidFill>
                <a:ea typeface="Calibri"/>
              </a:rPr>
              <a:t>afbetalingsplan</a:t>
            </a:r>
            <a:r>
              <a:rPr lang="en-GB" sz="1200">
                <a:solidFill>
                  <a:srgbClr val="76A5AF"/>
                </a:solidFill>
                <a:ea typeface="Calibri"/>
              </a:rPr>
              <a:t>. </a:t>
            </a:r>
          </a:p>
        </p:txBody>
      </p:sp>
      <p:pic>
        <p:nvPicPr>
          <p:cNvPr id="855" name="Google Shape;855;g286b00870f9_1_1187"/>
          <p:cNvPicPr preferRelativeResize="0"/>
          <p:nvPr/>
        </p:nvPicPr>
        <p:blipFill rotWithShape="1">
          <a:blip r:embed="rId3">
            <a:alphaModFix/>
          </a:blip>
          <a:srcRect l="56285" t="10622" r="34449" b="70606"/>
          <a:stretch/>
        </p:blipFill>
        <p:spPr>
          <a:xfrm>
            <a:off x="7542214" y="1071828"/>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4280075" y="1495638"/>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497810" y="3172572"/>
            <a:ext cx="2711845" cy="1523464"/>
          </a:xfrm>
          <a:prstGeom prst="rect">
            <a:avLst/>
          </a:prstGeom>
          <a:noFill/>
          <a:ln>
            <a:noFill/>
          </a:ln>
        </p:spPr>
        <p:txBody>
          <a:bodyPr spcFirstLastPara="1" wrap="square" lIns="91425" tIns="91425" rIns="91425" bIns="91425" anchor="t" anchorCtr="0">
            <a:spAutoFit/>
          </a:bodyPr>
          <a:lstStyle/>
          <a:p>
            <a:r>
              <a:rPr lang="en-GB" sz="1100">
                <a:solidFill>
                  <a:srgbClr val="00B050"/>
                </a:solidFill>
              </a:rPr>
              <a:t>De </a:t>
            </a:r>
            <a:r>
              <a:rPr lang="en-GB" sz="1100" b="1">
                <a:solidFill>
                  <a:srgbClr val="00B050"/>
                </a:solidFill>
              </a:rPr>
              <a:t>Stad Gent</a:t>
            </a:r>
            <a:r>
              <a:rPr lang="en-GB" sz="1100">
                <a:solidFill>
                  <a:srgbClr val="00B050"/>
                </a:solidFill>
              </a:rPr>
              <a:t> </a:t>
            </a:r>
            <a:r>
              <a:rPr lang="en-GB" sz="1100" err="1">
                <a:solidFill>
                  <a:srgbClr val="00B050"/>
                </a:solidFill>
              </a:rPr>
              <a:t>wil</a:t>
            </a:r>
            <a:r>
              <a:rPr lang="en-GB" sz="1100">
                <a:solidFill>
                  <a:srgbClr val="00B050"/>
                </a:solidFill>
              </a:rPr>
              <a:t> alle </a:t>
            </a:r>
            <a:r>
              <a:rPr lang="en-GB" sz="1100" err="1">
                <a:solidFill>
                  <a:srgbClr val="00B050"/>
                </a:solidFill>
              </a:rPr>
              <a:t>gemeentelijke</a:t>
            </a:r>
            <a:r>
              <a:rPr lang="en-GB" sz="1100">
                <a:solidFill>
                  <a:srgbClr val="00B050"/>
                </a:solidFill>
              </a:rPr>
              <a:t> </a:t>
            </a:r>
            <a:r>
              <a:rPr lang="en-GB" sz="1100" err="1">
                <a:solidFill>
                  <a:srgbClr val="00B050"/>
                </a:solidFill>
              </a:rPr>
              <a:t>schuldvorderingen</a:t>
            </a:r>
            <a:r>
              <a:rPr lang="en-GB" sz="1100">
                <a:solidFill>
                  <a:srgbClr val="00B050"/>
                </a:solidFill>
              </a:rPr>
              <a:t> van </a:t>
            </a:r>
            <a:br>
              <a:rPr lang="en-GB" sz="1100">
                <a:solidFill>
                  <a:srgbClr val="00B050"/>
                </a:solidFill>
              </a:rPr>
            </a:br>
            <a:r>
              <a:rPr lang="en-GB" sz="1100" err="1">
                <a:solidFill>
                  <a:srgbClr val="00B050"/>
                </a:solidFill>
              </a:rPr>
              <a:t>schuldenaar</a:t>
            </a:r>
            <a:r>
              <a:rPr lang="en-GB" sz="1100">
                <a:solidFill>
                  <a:srgbClr val="00B050"/>
                </a:solidFill>
              </a:rPr>
              <a:t> Alice </a:t>
            </a:r>
            <a:r>
              <a:rPr lang="en-GB" sz="1100" err="1">
                <a:solidFill>
                  <a:srgbClr val="00B050"/>
                </a:solidFill>
              </a:rPr>
              <a:t>consolideren</a:t>
            </a:r>
            <a:r>
              <a:rPr lang="en-GB" sz="1100">
                <a:solidFill>
                  <a:srgbClr val="00B050"/>
                </a:solidFill>
              </a:rPr>
              <a:t>, </a:t>
            </a:r>
            <a:endParaRPr lang="en-US"/>
          </a:p>
          <a:p>
            <a:r>
              <a:rPr lang="en-GB" sz="1100" err="1">
                <a:solidFill>
                  <a:srgbClr val="00B050"/>
                </a:solidFill>
              </a:rPr>
              <a:t>waaronder</a:t>
            </a:r>
            <a:r>
              <a:rPr lang="en-GB" sz="1100">
                <a:solidFill>
                  <a:srgbClr val="00B050"/>
                </a:solidFill>
              </a:rPr>
              <a:t> </a:t>
            </a:r>
            <a:r>
              <a:rPr lang="en-GB" sz="1100" err="1">
                <a:solidFill>
                  <a:srgbClr val="00B050"/>
                </a:solidFill>
              </a:rPr>
              <a:t>onbetaalde</a:t>
            </a:r>
            <a:r>
              <a:rPr lang="en-GB" sz="1100">
                <a:solidFill>
                  <a:srgbClr val="00B050"/>
                </a:solidFill>
              </a:rPr>
              <a:t> </a:t>
            </a:r>
            <a:r>
              <a:rPr lang="en-GB" sz="1100" err="1">
                <a:solidFill>
                  <a:srgbClr val="00B050"/>
                </a:solidFill>
              </a:rPr>
              <a:t>belastingen</a:t>
            </a:r>
            <a:r>
              <a:rPr lang="en-GB" sz="1100">
                <a:solidFill>
                  <a:srgbClr val="00B050"/>
                </a:solidFill>
              </a:rPr>
              <a:t> </a:t>
            </a:r>
            <a:r>
              <a:rPr lang="en-GB" sz="1100" err="1">
                <a:solidFill>
                  <a:srgbClr val="00B050"/>
                </a:solidFill>
              </a:rPr>
              <a:t>en</a:t>
            </a:r>
            <a:r>
              <a:rPr lang="en-GB" sz="1100">
                <a:solidFill>
                  <a:srgbClr val="00B050"/>
                </a:solidFill>
              </a:rPr>
              <a:t> </a:t>
            </a:r>
            <a:r>
              <a:rPr lang="en-GB" sz="1100" err="1">
                <a:solidFill>
                  <a:srgbClr val="00B050"/>
                </a:solidFill>
              </a:rPr>
              <a:t>parkeerboetes</a:t>
            </a:r>
            <a:r>
              <a:rPr lang="en-GB" sz="1100">
                <a:solidFill>
                  <a:srgbClr val="00B050"/>
                </a:solidFill>
              </a:rPr>
              <a:t> om zo </a:t>
            </a:r>
            <a:r>
              <a:rPr lang="en-GB" sz="1100" err="1">
                <a:solidFill>
                  <a:srgbClr val="00B050"/>
                </a:solidFill>
              </a:rPr>
              <a:t>beter</a:t>
            </a:r>
            <a:r>
              <a:rPr lang="en-GB" sz="1100">
                <a:solidFill>
                  <a:srgbClr val="00B050"/>
                </a:solidFill>
              </a:rPr>
              <a:t> </a:t>
            </a:r>
            <a:r>
              <a:rPr lang="en-GB" sz="1100" err="1">
                <a:solidFill>
                  <a:srgbClr val="00B050"/>
                </a:solidFill>
              </a:rPr>
              <a:t>inzicht</a:t>
            </a:r>
            <a:r>
              <a:rPr lang="en-GB" sz="1100">
                <a:solidFill>
                  <a:srgbClr val="00B050"/>
                </a:solidFill>
              </a:rPr>
              <a:t> </a:t>
            </a:r>
            <a:r>
              <a:rPr lang="en-GB" sz="1100" err="1">
                <a:solidFill>
                  <a:srgbClr val="00B050"/>
                </a:solidFill>
              </a:rPr>
              <a:t>te</a:t>
            </a:r>
            <a:r>
              <a:rPr lang="en-GB" sz="1100">
                <a:solidFill>
                  <a:srgbClr val="00B050"/>
                </a:solidFill>
              </a:rPr>
              <a:t> </a:t>
            </a:r>
            <a:r>
              <a:rPr lang="en-GB" sz="1100" err="1">
                <a:solidFill>
                  <a:srgbClr val="00B050"/>
                </a:solidFill>
              </a:rPr>
              <a:t>krijgen</a:t>
            </a:r>
            <a:r>
              <a:rPr lang="en-GB" sz="1100">
                <a:solidFill>
                  <a:srgbClr val="00B050"/>
                </a:solidFill>
              </a:rPr>
              <a:t> in </a:t>
            </a:r>
            <a:r>
              <a:rPr lang="en-GB" sz="1100" err="1">
                <a:solidFill>
                  <a:srgbClr val="00B050"/>
                </a:solidFill>
              </a:rPr>
              <a:t>haar</a:t>
            </a:r>
            <a:r>
              <a:rPr lang="en-GB" sz="1100">
                <a:solidFill>
                  <a:srgbClr val="00B050"/>
                </a:solidFill>
              </a:rPr>
              <a:t> </a:t>
            </a:r>
            <a:r>
              <a:rPr lang="en-GB" sz="1100" err="1">
                <a:solidFill>
                  <a:srgbClr val="00B050"/>
                </a:solidFill>
              </a:rPr>
              <a:t>financiële</a:t>
            </a:r>
            <a:r>
              <a:rPr lang="en-GB" sz="1100">
                <a:solidFill>
                  <a:srgbClr val="00B050"/>
                </a:solidFill>
              </a:rPr>
              <a:t> </a:t>
            </a:r>
            <a:r>
              <a:rPr lang="en-GB" sz="1100" err="1">
                <a:solidFill>
                  <a:srgbClr val="00B050"/>
                </a:solidFill>
              </a:rPr>
              <a:t>situatie</a:t>
            </a:r>
            <a:r>
              <a:rPr lang="en-GB" sz="1100">
                <a:solidFill>
                  <a:srgbClr val="00B050"/>
                </a:solidFill>
              </a:rPr>
              <a:t>.</a:t>
            </a:r>
            <a:endParaRPr lang="en-GB"/>
          </a:p>
          <a:p>
            <a:endParaRPr lang="en-GB" sz="1100">
              <a:solidFill>
                <a:srgbClr val="030000"/>
              </a:solidFill>
            </a:endParaRPr>
          </a:p>
          <a:p>
            <a:endParaRPr lang="en-GB" sz="1000">
              <a:solidFill>
                <a:srgbClr val="030000"/>
              </a:solidFill>
            </a:endParaRPr>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337413" y="1809716"/>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6629954" y="2608641"/>
            <a:ext cx="2548800" cy="1107965"/>
          </a:xfrm>
          <a:prstGeom prst="rect">
            <a:avLst/>
          </a:prstGeom>
          <a:noFill/>
          <a:ln>
            <a:noFill/>
          </a:ln>
        </p:spPr>
        <p:txBody>
          <a:bodyPr spcFirstLastPara="1" wrap="square" lIns="91425" tIns="91425" rIns="91425" bIns="91425" anchor="t" anchorCtr="0">
            <a:spAutoFit/>
          </a:bodyPr>
          <a:lstStyle/>
          <a:p>
            <a:r>
              <a:rPr lang="en-GB" sz="1200" b="1" err="1">
                <a:solidFill>
                  <a:srgbClr val="B45F06"/>
                </a:solidFill>
                <a:ea typeface="Calibri"/>
                <a:sym typeface="Calibri"/>
              </a:rPr>
              <a:t>Gemeente</a:t>
            </a:r>
            <a:r>
              <a:rPr lang="en-GB" sz="1200" b="1">
                <a:solidFill>
                  <a:srgbClr val="B45F06"/>
                </a:solidFill>
                <a:ea typeface="Calibri"/>
                <a:sym typeface="Calibri"/>
              </a:rPr>
              <a:t> Zulte</a:t>
            </a:r>
            <a:r>
              <a:rPr lang="en-GB" sz="1200">
                <a:solidFill>
                  <a:srgbClr val="B45F06"/>
                </a:solidFill>
                <a:ea typeface="Calibri"/>
                <a:sym typeface="Calibri"/>
              </a:rPr>
              <a:t> </a:t>
            </a:r>
            <a:r>
              <a:rPr lang="en-GB" sz="1200" err="1">
                <a:solidFill>
                  <a:srgbClr val="B45F06"/>
                </a:solidFill>
                <a:ea typeface="Calibri"/>
                <a:sym typeface="Calibri"/>
              </a:rPr>
              <a:t>wil</a:t>
            </a:r>
            <a:r>
              <a:rPr lang="en-GB" sz="1200">
                <a:solidFill>
                  <a:srgbClr val="B45F06"/>
                </a:solidFill>
                <a:ea typeface="Calibri"/>
                <a:sym typeface="Calibri"/>
              </a:rPr>
              <a:t> </a:t>
            </a:r>
            <a:r>
              <a:rPr lang="en-GB" sz="1200" err="1">
                <a:solidFill>
                  <a:srgbClr val="B45F06"/>
                </a:solidFill>
                <a:ea typeface="Calibri"/>
                <a:sym typeface="Calibri"/>
              </a:rPr>
              <a:t>een</a:t>
            </a:r>
            <a:r>
              <a:rPr lang="en-GB" sz="1200">
                <a:solidFill>
                  <a:srgbClr val="B45F06"/>
                </a:solidFill>
                <a:ea typeface="Calibri"/>
                <a:sym typeface="Calibri"/>
              </a:rPr>
              <a:t> </a:t>
            </a:r>
            <a:r>
              <a:rPr lang="en-GB" sz="1200" err="1">
                <a:solidFill>
                  <a:srgbClr val="B45F06"/>
                </a:solidFill>
                <a:ea typeface="Calibri"/>
                <a:sym typeface="Calibri"/>
              </a:rPr>
              <a:t>beeld</a:t>
            </a:r>
            <a:r>
              <a:rPr lang="en-GB" sz="1200">
                <a:solidFill>
                  <a:srgbClr val="B45F06"/>
                </a:solidFill>
                <a:ea typeface="Calibri"/>
                <a:sym typeface="Calibri"/>
              </a:rPr>
              <a:t> </a:t>
            </a:r>
            <a:r>
              <a:rPr lang="en-GB" sz="1200" err="1">
                <a:solidFill>
                  <a:srgbClr val="B45F06"/>
                </a:solidFill>
                <a:ea typeface="Calibri"/>
                <a:sym typeface="Calibri"/>
              </a:rPr>
              <a:t>schetsen</a:t>
            </a:r>
            <a:r>
              <a:rPr lang="en-GB" sz="1200">
                <a:solidFill>
                  <a:srgbClr val="B45F06"/>
                </a:solidFill>
                <a:ea typeface="Calibri"/>
                <a:sym typeface="Calibri"/>
              </a:rPr>
              <a:t> van </a:t>
            </a:r>
            <a:r>
              <a:rPr lang="en-GB" sz="1200" err="1">
                <a:solidFill>
                  <a:srgbClr val="B45F06"/>
                </a:solidFill>
                <a:ea typeface="Calibri"/>
                <a:sym typeface="Calibri"/>
              </a:rPr>
              <a:t>iedere</a:t>
            </a:r>
            <a:r>
              <a:rPr lang="en-GB" sz="1200">
                <a:solidFill>
                  <a:srgbClr val="B45F06"/>
                </a:solidFill>
                <a:ea typeface="Calibri"/>
                <a:sym typeface="Calibri"/>
              </a:rPr>
              <a:t> burger met </a:t>
            </a:r>
            <a:r>
              <a:rPr lang="en-GB" sz="1200" err="1">
                <a:solidFill>
                  <a:srgbClr val="B45F06"/>
                </a:solidFill>
                <a:ea typeface="Calibri"/>
                <a:sym typeface="Calibri"/>
              </a:rPr>
              <a:t>openstaande</a:t>
            </a:r>
            <a:r>
              <a:rPr lang="en-GB" sz="1200">
                <a:solidFill>
                  <a:srgbClr val="B45F06"/>
                </a:solidFill>
                <a:ea typeface="Calibri"/>
                <a:sym typeface="Calibri"/>
              </a:rPr>
              <a:t> </a:t>
            </a:r>
            <a:r>
              <a:rPr lang="en-GB" sz="1200" err="1">
                <a:solidFill>
                  <a:srgbClr val="B45F06"/>
                </a:solidFill>
                <a:ea typeface="Calibri"/>
                <a:sym typeface="Calibri"/>
              </a:rPr>
              <a:t>schuldvorderingen</a:t>
            </a:r>
            <a:r>
              <a:rPr lang="en-GB" sz="1200">
                <a:solidFill>
                  <a:srgbClr val="B45F06"/>
                </a:solidFill>
                <a:ea typeface="Calibri"/>
                <a:sym typeface="Calibri"/>
              </a:rPr>
              <a:t> </a:t>
            </a:r>
            <a:r>
              <a:rPr lang="en-GB" sz="1200" err="1">
                <a:solidFill>
                  <a:srgbClr val="B45F06"/>
                </a:solidFill>
                <a:ea typeface="Calibri"/>
                <a:sym typeface="Calibri"/>
              </a:rPr>
              <a:t>bij</a:t>
            </a:r>
            <a:r>
              <a:rPr lang="en-GB" sz="1200">
                <a:solidFill>
                  <a:srgbClr val="B45F06"/>
                </a:solidFill>
                <a:ea typeface="Calibri"/>
                <a:sym typeface="Calibri"/>
              </a:rPr>
              <a:t> de </a:t>
            </a:r>
            <a:r>
              <a:rPr lang="en-GB" sz="1200" err="1">
                <a:solidFill>
                  <a:srgbClr val="B45F06"/>
                </a:solidFill>
                <a:ea typeface="Calibri"/>
                <a:sym typeface="Calibri"/>
              </a:rPr>
              <a:t>verschillende</a:t>
            </a:r>
            <a:r>
              <a:rPr lang="en-GB" sz="1200">
                <a:solidFill>
                  <a:srgbClr val="B45F06"/>
                </a:solidFill>
                <a:ea typeface="Calibri"/>
                <a:sym typeface="Calibri"/>
              </a:rPr>
              <a:t> </a:t>
            </a:r>
            <a:r>
              <a:rPr lang="en-GB" sz="1200" err="1">
                <a:solidFill>
                  <a:srgbClr val="B45F06"/>
                </a:solidFill>
                <a:ea typeface="Calibri"/>
                <a:sym typeface="Calibri"/>
              </a:rPr>
              <a:t>gemeentediensten</a:t>
            </a:r>
            <a:r>
              <a:rPr lang="en-GB" sz="1200">
                <a:solidFill>
                  <a:srgbClr val="B45F06"/>
                </a:solidFill>
                <a:ea typeface="Calibri"/>
                <a:sym typeface="Calibri"/>
              </a:rPr>
              <a:t>.</a:t>
            </a:r>
            <a:endParaRPr lang="en-US" sz="1200"/>
          </a:p>
        </p:txBody>
      </p:sp>
      <p:sp>
        <p:nvSpPr>
          <p:cNvPr id="2" name="Flowchart: Alternate Process 1">
            <a:extLst>
              <a:ext uri="{FF2B5EF4-FFF2-40B4-BE49-F238E27FC236}">
                <a16:creationId xmlns:a16="http://schemas.microsoft.com/office/drawing/2014/main" id="{C20CCE14-C45C-67CB-7099-90C41016C0F9}"/>
              </a:ext>
            </a:extLst>
          </p:cNvPr>
          <p:cNvSpPr/>
          <p:nvPr/>
        </p:nvSpPr>
        <p:spPr>
          <a:xfrm>
            <a:off x="923794"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err="1">
                <a:latin typeface="Arial"/>
                <a:cs typeface="Calibri"/>
              </a:rPr>
              <a:t>Bundelen</a:t>
            </a:r>
            <a:r>
              <a:rPr lang="en-US" sz="1100">
                <a:latin typeface="Arial"/>
                <a:cs typeface="Calibri"/>
              </a:rPr>
              <a:t> van </a:t>
            </a:r>
            <a:r>
              <a:rPr lang="en-US" sz="1100" err="1">
                <a:latin typeface="Arial"/>
                <a:cs typeface="Calibri"/>
              </a:rPr>
              <a:t>schuldvorderingen</a:t>
            </a:r>
          </a:p>
        </p:txBody>
      </p:sp>
      <p:sp>
        <p:nvSpPr>
          <p:cNvPr id="6" name="Flowchart: Alternate Process 5">
            <a:extLst>
              <a:ext uri="{FF2B5EF4-FFF2-40B4-BE49-F238E27FC236}">
                <a16:creationId xmlns:a16="http://schemas.microsoft.com/office/drawing/2014/main" id="{732EF4AB-B641-88E2-7A52-DB2642CFC45E}"/>
              </a:ext>
            </a:extLst>
          </p:cNvPr>
          <p:cNvSpPr/>
          <p:nvPr/>
        </p:nvSpPr>
        <p:spPr>
          <a:xfrm>
            <a:off x="4031814" y="4517198"/>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100" err="1">
                <a:latin typeface="Arial"/>
                <a:cs typeface="Calibri"/>
              </a:rPr>
              <a:t>Gepersonaliseerd</a:t>
            </a:r>
            <a:r>
              <a:rPr lang="en-US" sz="1100">
                <a:latin typeface="Arial"/>
                <a:cs typeface="Calibri"/>
              </a:rPr>
              <a:t> </a:t>
            </a:r>
            <a:r>
              <a:rPr lang="en-US" sz="1100" err="1">
                <a:latin typeface="Arial"/>
                <a:cs typeface="Calibri"/>
              </a:rPr>
              <a:t>afbetalingsplan</a:t>
            </a:r>
            <a:endParaRPr lang="en-US" err="1"/>
          </a:p>
        </p:txBody>
      </p:sp>
      <p:sp>
        <p:nvSpPr>
          <p:cNvPr id="7" name="Flowchart: Alternate Process 6">
            <a:extLst>
              <a:ext uri="{FF2B5EF4-FFF2-40B4-BE49-F238E27FC236}">
                <a16:creationId xmlns:a16="http://schemas.microsoft.com/office/drawing/2014/main" id="{4573A680-B61F-24DE-9153-5D4CA4D17943}"/>
              </a:ext>
            </a:extLst>
          </p:cNvPr>
          <p:cNvSpPr/>
          <p:nvPr/>
        </p:nvSpPr>
        <p:spPr>
          <a:xfrm>
            <a:off x="7132005" y="4517197"/>
            <a:ext cx="1534438" cy="399267"/>
          </a:xfrm>
          <a:prstGeom prst="flowChartAlternateProcess">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100">
                <a:latin typeface="Arial"/>
                <a:cs typeface="Calibri"/>
              </a:rPr>
              <a:t>Persoon achter de </a:t>
            </a:r>
            <a:r>
              <a:rPr lang="en-US" sz="1100" err="1">
                <a:latin typeface="Arial"/>
                <a:cs typeface="Calibri"/>
              </a:rPr>
              <a:t>schuld</a:t>
            </a:r>
            <a:endParaRPr lang="en-US" err="1"/>
          </a:p>
        </p:txBody>
      </p:sp>
    </p:spTree>
    <p:extLst>
      <p:ext uri="{BB962C8B-B14F-4D97-AF65-F5344CB8AC3E}">
        <p14:creationId xmlns:p14="http://schemas.microsoft.com/office/powerpoint/2010/main" val="2154163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b9224f4a86_0_172"/>
          <p:cNvSpPr/>
          <p:nvPr/>
        </p:nvSpPr>
        <p:spPr>
          <a:xfrm>
            <a:off x="828173" y="1506445"/>
            <a:ext cx="3513827" cy="1093868"/>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800"/>
              <a:t>Wat </a:t>
            </a:r>
            <a:r>
              <a:rPr lang="en-GB" sz="1800" err="1"/>
              <a:t>wil</a:t>
            </a:r>
            <a:r>
              <a:rPr lang="en-GB" sz="1800"/>
              <a:t> </a:t>
            </a:r>
            <a:r>
              <a:rPr lang="en-GB" sz="1800" err="1"/>
              <a:t>jij</a:t>
            </a:r>
            <a:r>
              <a:rPr lang="en-GB" sz="1800"/>
              <a:t> </a:t>
            </a:r>
            <a:r>
              <a:rPr lang="en-GB" sz="1800" err="1"/>
              <a:t>als</a:t>
            </a:r>
            <a:r>
              <a:rPr lang="en-GB" sz="1800"/>
              <a:t> </a:t>
            </a:r>
            <a:r>
              <a:rPr lang="en-GB" sz="1800" err="1"/>
              <a:t>belanghebbende</a:t>
            </a:r>
            <a:r>
              <a:rPr lang="en-GB" sz="1800"/>
              <a:t> </a:t>
            </a:r>
            <a:r>
              <a:rPr lang="en-GB" sz="1800" err="1"/>
              <a:t>kunnen</a:t>
            </a:r>
            <a:r>
              <a:rPr lang="en-GB" sz="1800"/>
              <a:t> </a:t>
            </a:r>
            <a:r>
              <a:rPr lang="en-GB" sz="1800" err="1"/>
              <a:t>realiseren</a:t>
            </a:r>
            <a:r>
              <a:rPr lang="en-GB" sz="1800"/>
              <a:t>?</a:t>
            </a:r>
          </a:p>
        </p:txBody>
      </p:sp>
      <p:sp>
        <p:nvSpPr>
          <p:cNvPr id="664" name="Google Shape;664;g1b9224f4a86_0_172"/>
          <p:cNvSpPr txBox="1"/>
          <p:nvPr/>
        </p:nvSpPr>
        <p:spPr>
          <a:xfrm>
            <a:off x="628650" y="273850"/>
            <a:ext cx="8200500" cy="638100"/>
          </a:xfrm>
          <a:prstGeom prst="rect">
            <a:avLst/>
          </a:prstGeom>
          <a:noFill/>
          <a:ln>
            <a:noFill/>
          </a:ln>
        </p:spPr>
        <p:txBody>
          <a:bodyPr spcFirstLastPara="1" wrap="square" lIns="68550" tIns="34275" rIns="68550" bIns="34275" anchor="t" anchorCtr="0">
            <a:noAutofit/>
          </a:bodyPr>
          <a:lstStyle/>
          <a:p>
            <a:r>
              <a:rPr lang="en-GB" sz="3200" b="1"/>
              <a:t>Welke use cases of </a:t>
            </a:r>
            <a:r>
              <a:rPr lang="en-GB" sz="3200" b="1" err="1"/>
              <a:t>praktijk</a:t>
            </a:r>
            <a:r>
              <a:rPr lang="en-GB" sz="3200" b="1"/>
              <a:t> </a:t>
            </a:r>
            <a:r>
              <a:rPr lang="en-GB" sz="3200" b="1" err="1"/>
              <a:t>voorbeelden</a:t>
            </a:r>
            <a:r>
              <a:rPr lang="en-GB" sz="3200" b="1"/>
              <a:t>  </a:t>
            </a:r>
            <a:r>
              <a:rPr lang="en-GB" sz="3200" b="1" err="1"/>
              <a:t>kunnen</a:t>
            </a:r>
            <a:r>
              <a:rPr lang="en-GB" sz="3200" b="1"/>
              <a:t> we </a:t>
            </a:r>
            <a:r>
              <a:rPr lang="en-GB" sz="3200" b="1" err="1"/>
              <a:t>oplijsten</a:t>
            </a:r>
            <a:r>
              <a:rPr lang="en-GB" sz="3200" b="1"/>
              <a:t>?</a:t>
            </a:r>
            <a:endParaRPr lang="en-US"/>
          </a:p>
        </p:txBody>
      </p:sp>
      <p:sp>
        <p:nvSpPr>
          <p:cNvPr id="2" name="Google Shape;662;g1b9224f4a86_0_172">
            <a:extLst>
              <a:ext uri="{FF2B5EF4-FFF2-40B4-BE49-F238E27FC236}">
                <a16:creationId xmlns:a16="http://schemas.microsoft.com/office/drawing/2014/main" id="{09D4A945-74FE-29D7-D3DE-521378ABD775}"/>
              </a:ext>
            </a:extLst>
          </p:cNvPr>
          <p:cNvSpPr/>
          <p:nvPr/>
        </p:nvSpPr>
        <p:spPr>
          <a:xfrm>
            <a:off x="4726094" y="1508323"/>
            <a:ext cx="3519735" cy="1090028"/>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800"/>
              <a:t>Welke data </a:t>
            </a:r>
            <a:r>
              <a:rPr lang="en-GB" sz="1800" err="1"/>
              <a:t>heb</a:t>
            </a:r>
            <a:r>
              <a:rPr lang="en-GB" sz="1800"/>
              <a:t> je </a:t>
            </a:r>
            <a:r>
              <a:rPr lang="en-GB" sz="1800" err="1"/>
              <a:t>hiervoor</a:t>
            </a:r>
            <a:r>
              <a:rPr lang="en-GB" sz="1800"/>
              <a:t> </a:t>
            </a:r>
            <a:r>
              <a:rPr lang="en-GB" sz="1800" err="1"/>
              <a:t>nodig</a:t>
            </a:r>
            <a:r>
              <a:rPr lang="en-GB" sz="1800"/>
              <a:t>?</a:t>
            </a:r>
            <a:endParaRPr lang="en-US" sz="1800"/>
          </a:p>
        </p:txBody>
      </p:sp>
      <p:sp>
        <p:nvSpPr>
          <p:cNvPr id="3" name="Google Shape;662;g1b9224f4a86_0_172">
            <a:extLst>
              <a:ext uri="{FF2B5EF4-FFF2-40B4-BE49-F238E27FC236}">
                <a16:creationId xmlns:a16="http://schemas.microsoft.com/office/drawing/2014/main" id="{98E21764-F924-0CAC-FF19-4EE4C3D9D761}"/>
              </a:ext>
            </a:extLst>
          </p:cNvPr>
          <p:cNvSpPr/>
          <p:nvPr/>
        </p:nvSpPr>
        <p:spPr>
          <a:xfrm>
            <a:off x="828008" y="2856983"/>
            <a:ext cx="3519736" cy="1046896"/>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GB" sz="1800"/>
              <a:t>Wat ga je met die </a:t>
            </a:r>
            <a:r>
              <a:rPr lang="en-GB" sz="1800" err="1"/>
              <a:t>informatie</a:t>
            </a:r>
            <a:r>
              <a:rPr lang="en-GB" sz="1800"/>
              <a:t> </a:t>
            </a:r>
            <a:r>
              <a:rPr lang="en-GB" sz="1800" err="1"/>
              <a:t>doen</a:t>
            </a:r>
            <a:r>
              <a:rPr lang="en-GB" sz="1800"/>
              <a:t> </a:t>
            </a:r>
            <a:r>
              <a:rPr lang="en-GB" sz="1800" err="1"/>
              <a:t>binnen</a:t>
            </a:r>
            <a:r>
              <a:rPr lang="en-GB" sz="1800"/>
              <a:t> </a:t>
            </a:r>
            <a:r>
              <a:rPr lang="en-GB" sz="1800" err="1"/>
              <a:t>jouw</a:t>
            </a:r>
            <a:r>
              <a:rPr lang="en-GB" sz="1800"/>
              <a:t> business </a:t>
            </a:r>
            <a:r>
              <a:rPr lang="en-GB" sz="1800" err="1"/>
              <a:t>proces</a:t>
            </a:r>
            <a:r>
              <a:rPr lang="en-GB" sz="1800"/>
              <a:t>?</a:t>
            </a:r>
            <a:endParaRPr lang="en-US" sz="1800"/>
          </a:p>
        </p:txBody>
      </p:sp>
    </p:spTree>
    <p:extLst>
      <p:ext uri="{BB962C8B-B14F-4D97-AF65-F5344CB8AC3E}">
        <p14:creationId xmlns:p14="http://schemas.microsoft.com/office/powerpoint/2010/main" val="3834155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b429d96f97_0_1076"/>
          <p:cNvSpPr txBox="1">
            <a:spLocks noGrp="1"/>
          </p:cNvSpPr>
          <p:nvPr>
            <p:ph type="title"/>
          </p:nvPr>
        </p:nvSpPr>
        <p:spPr>
          <a:xfrm>
            <a:off x="457800" y="262200"/>
            <a:ext cx="39501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Extra use cases?</a:t>
            </a:r>
            <a:endParaRPr b="1"/>
          </a:p>
        </p:txBody>
      </p:sp>
      <p:pic>
        <p:nvPicPr>
          <p:cNvPr id="620" name="Google Shape;620;g2b429d96f97_0_1076"/>
          <p:cNvPicPr preferRelativeResize="0"/>
          <p:nvPr/>
        </p:nvPicPr>
        <p:blipFill rotWithShape="1">
          <a:blip r:embed="rId3">
            <a:alphaModFix/>
          </a:blip>
          <a:srcRect l="26128" t="7486" r="23048" b="9875"/>
          <a:stretch/>
        </p:blipFill>
        <p:spPr>
          <a:xfrm>
            <a:off x="4560376" y="109750"/>
            <a:ext cx="3095849" cy="5033750"/>
          </a:xfrm>
          <a:prstGeom prst="rect">
            <a:avLst/>
          </a:prstGeom>
          <a:noFill/>
          <a:ln>
            <a:noFill/>
          </a:ln>
        </p:spPr>
      </p:pic>
      <p:pic>
        <p:nvPicPr>
          <p:cNvPr id="621" name="Google Shape;621;g2b429d96f97_0_1076"/>
          <p:cNvPicPr preferRelativeResize="0"/>
          <p:nvPr/>
        </p:nvPicPr>
        <p:blipFill>
          <a:blip r:embed="rId4">
            <a:alphaModFix/>
          </a:blip>
          <a:stretch>
            <a:fillRect/>
          </a:stretch>
        </p:blipFill>
        <p:spPr>
          <a:xfrm>
            <a:off x="4921750" y="463350"/>
            <a:ext cx="724525" cy="672425"/>
          </a:xfrm>
          <a:prstGeom prst="rect">
            <a:avLst/>
          </a:prstGeom>
          <a:noFill/>
          <a:ln>
            <a:noFill/>
          </a:ln>
        </p:spPr>
      </p:pic>
      <p:pic>
        <p:nvPicPr>
          <p:cNvPr id="622" name="Google Shape;622;g2b429d96f97_0_1076"/>
          <p:cNvPicPr preferRelativeResize="0"/>
          <p:nvPr/>
        </p:nvPicPr>
        <p:blipFill>
          <a:blip r:embed="rId4">
            <a:alphaModFix/>
          </a:blip>
          <a:stretch>
            <a:fillRect/>
          </a:stretch>
        </p:blipFill>
        <p:spPr>
          <a:xfrm>
            <a:off x="4949425" y="1204425"/>
            <a:ext cx="724525" cy="672425"/>
          </a:xfrm>
          <a:prstGeom prst="rect">
            <a:avLst/>
          </a:prstGeom>
          <a:noFill/>
          <a:ln>
            <a:noFill/>
          </a:ln>
        </p:spPr>
      </p:pic>
      <p:pic>
        <p:nvPicPr>
          <p:cNvPr id="623" name="Google Shape;623;g2b429d96f97_0_1076"/>
          <p:cNvPicPr preferRelativeResize="0"/>
          <p:nvPr/>
        </p:nvPicPr>
        <p:blipFill>
          <a:blip r:embed="rId4">
            <a:alphaModFix/>
          </a:blip>
          <a:stretch>
            <a:fillRect/>
          </a:stretch>
        </p:blipFill>
        <p:spPr>
          <a:xfrm>
            <a:off x="4949425" y="1945500"/>
            <a:ext cx="724525" cy="672425"/>
          </a:xfrm>
          <a:prstGeom prst="rect">
            <a:avLst/>
          </a:prstGeom>
          <a:noFill/>
          <a:ln>
            <a:noFill/>
          </a:ln>
        </p:spPr>
      </p:pic>
      <p:pic>
        <p:nvPicPr>
          <p:cNvPr id="624" name="Google Shape;624;g2b429d96f97_0_1076"/>
          <p:cNvPicPr preferRelativeResize="0"/>
          <p:nvPr/>
        </p:nvPicPr>
        <p:blipFill>
          <a:blip r:embed="rId4">
            <a:alphaModFix/>
          </a:blip>
          <a:stretch>
            <a:fillRect/>
          </a:stretch>
        </p:blipFill>
        <p:spPr>
          <a:xfrm>
            <a:off x="5746038" y="463350"/>
            <a:ext cx="724525" cy="672425"/>
          </a:xfrm>
          <a:prstGeom prst="rect">
            <a:avLst/>
          </a:prstGeom>
          <a:noFill/>
          <a:ln>
            <a:noFill/>
          </a:ln>
        </p:spPr>
      </p:pic>
      <p:pic>
        <p:nvPicPr>
          <p:cNvPr id="625" name="Google Shape;625;g2b429d96f97_0_1076"/>
          <p:cNvPicPr preferRelativeResize="0"/>
          <p:nvPr/>
        </p:nvPicPr>
        <p:blipFill>
          <a:blip r:embed="rId4">
            <a:alphaModFix/>
          </a:blip>
          <a:stretch>
            <a:fillRect/>
          </a:stretch>
        </p:blipFill>
        <p:spPr>
          <a:xfrm>
            <a:off x="5746038" y="1204425"/>
            <a:ext cx="724525" cy="672425"/>
          </a:xfrm>
          <a:prstGeom prst="rect">
            <a:avLst/>
          </a:prstGeom>
          <a:noFill/>
          <a:ln>
            <a:noFill/>
          </a:ln>
        </p:spPr>
      </p:pic>
      <p:pic>
        <p:nvPicPr>
          <p:cNvPr id="626" name="Google Shape;626;g2b429d96f97_0_1076"/>
          <p:cNvPicPr preferRelativeResize="0"/>
          <p:nvPr/>
        </p:nvPicPr>
        <p:blipFill>
          <a:blip r:embed="rId4">
            <a:alphaModFix/>
          </a:blip>
          <a:stretch>
            <a:fillRect/>
          </a:stretch>
        </p:blipFill>
        <p:spPr>
          <a:xfrm>
            <a:off x="5746025" y="1945500"/>
            <a:ext cx="724525" cy="672425"/>
          </a:xfrm>
          <a:prstGeom prst="rect">
            <a:avLst/>
          </a:prstGeom>
          <a:noFill/>
          <a:ln>
            <a:noFill/>
          </a:ln>
        </p:spPr>
      </p:pic>
      <p:pic>
        <p:nvPicPr>
          <p:cNvPr id="627" name="Google Shape;627;g2b429d96f97_0_1076"/>
          <p:cNvPicPr preferRelativeResize="0"/>
          <p:nvPr/>
        </p:nvPicPr>
        <p:blipFill>
          <a:blip r:embed="rId4">
            <a:alphaModFix/>
          </a:blip>
          <a:stretch>
            <a:fillRect/>
          </a:stretch>
        </p:blipFill>
        <p:spPr>
          <a:xfrm>
            <a:off x="6570350" y="463350"/>
            <a:ext cx="724525" cy="672425"/>
          </a:xfrm>
          <a:prstGeom prst="rect">
            <a:avLst/>
          </a:prstGeom>
          <a:noFill/>
          <a:ln>
            <a:noFill/>
          </a:ln>
        </p:spPr>
      </p:pic>
      <p:pic>
        <p:nvPicPr>
          <p:cNvPr id="628" name="Google Shape;628;g2b429d96f97_0_1076"/>
          <p:cNvPicPr preferRelativeResize="0"/>
          <p:nvPr/>
        </p:nvPicPr>
        <p:blipFill>
          <a:blip r:embed="rId4">
            <a:alphaModFix/>
          </a:blip>
          <a:stretch>
            <a:fillRect/>
          </a:stretch>
        </p:blipFill>
        <p:spPr>
          <a:xfrm>
            <a:off x="6570350" y="1204425"/>
            <a:ext cx="724525" cy="672425"/>
          </a:xfrm>
          <a:prstGeom prst="rect">
            <a:avLst/>
          </a:prstGeom>
          <a:noFill/>
          <a:ln>
            <a:noFill/>
          </a:ln>
        </p:spPr>
      </p:pic>
      <p:pic>
        <p:nvPicPr>
          <p:cNvPr id="629" name="Google Shape;629;g2b429d96f97_0_1076"/>
          <p:cNvPicPr preferRelativeResize="0"/>
          <p:nvPr/>
        </p:nvPicPr>
        <p:blipFill>
          <a:blip r:embed="rId4">
            <a:alphaModFix/>
          </a:blip>
          <a:stretch>
            <a:fillRect/>
          </a:stretch>
        </p:blipFill>
        <p:spPr>
          <a:xfrm>
            <a:off x="6570350" y="1945500"/>
            <a:ext cx="724525" cy="672425"/>
          </a:xfrm>
          <a:prstGeom prst="rect">
            <a:avLst/>
          </a:prstGeom>
          <a:noFill/>
          <a:ln>
            <a:noFill/>
          </a:ln>
        </p:spPr>
      </p:pic>
      <p:pic>
        <p:nvPicPr>
          <p:cNvPr id="630" name="Google Shape;630;g2b429d96f97_0_1076"/>
          <p:cNvPicPr preferRelativeResize="0"/>
          <p:nvPr/>
        </p:nvPicPr>
        <p:blipFill>
          <a:blip r:embed="rId4">
            <a:alphaModFix/>
          </a:blip>
          <a:stretch>
            <a:fillRect/>
          </a:stretch>
        </p:blipFill>
        <p:spPr>
          <a:xfrm>
            <a:off x="4949425" y="2686575"/>
            <a:ext cx="724525" cy="672425"/>
          </a:xfrm>
          <a:prstGeom prst="rect">
            <a:avLst/>
          </a:prstGeom>
          <a:noFill/>
          <a:ln>
            <a:noFill/>
          </a:ln>
        </p:spPr>
      </p:pic>
      <p:pic>
        <p:nvPicPr>
          <p:cNvPr id="631" name="Google Shape;631;g2b429d96f97_0_1076"/>
          <p:cNvPicPr preferRelativeResize="0"/>
          <p:nvPr/>
        </p:nvPicPr>
        <p:blipFill>
          <a:blip r:embed="rId4">
            <a:alphaModFix/>
          </a:blip>
          <a:stretch>
            <a:fillRect/>
          </a:stretch>
        </p:blipFill>
        <p:spPr>
          <a:xfrm>
            <a:off x="5746025" y="2686575"/>
            <a:ext cx="724525" cy="672425"/>
          </a:xfrm>
          <a:prstGeom prst="rect">
            <a:avLst/>
          </a:prstGeom>
          <a:noFill/>
          <a:ln>
            <a:noFill/>
          </a:ln>
        </p:spPr>
      </p:pic>
      <p:pic>
        <p:nvPicPr>
          <p:cNvPr id="632" name="Google Shape;632;g2b429d96f97_0_1076"/>
          <p:cNvPicPr preferRelativeResize="0"/>
          <p:nvPr/>
        </p:nvPicPr>
        <p:blipFill>
          <a:blip r:embed="rId4">
            <a:alphaModFix/>
          </a:blip>
          <a:stretch>
            <a:fillRect/>
          </a:stretch>
        </p:blipFill>
        <p:spPr>
          <a:xfrm>
            <a:off x="6570350" y="2686575"/>
            <a:ext cx="724525" cy="672425"/>
          </a:xfrm>
          <a:prstGeom prst="rect">
            <a:avLst/>
          </a:prstGeom>
          <a:noFill/>
          <a:ln>
            <a:noFill/>
          </a:ln>
        </p:spPr>
      </p:pic>
      <p:pic>
        <p:nvPicPr>
          <p:cNvPr id="633" name="Google Shape;633;g2b429d96f97_0_1076"/>
          <p:cNvPicPr preferRelativeResize="0"/>
          <p:nvPr/>
        </p:nvPicPr>
        <p:blipFill rotWithShape="1">
          <a:blip r:embed="rId4">
            <a:alphaModFix/>
          </a:blip>
          <a:srcRect l="11721" r="7937" b="7817"/>
          <a:stretch/>
        </p:blipFill>
        <p:spPr>
          <a:xfrm>
            <a:off x="1824250" y="1516475"/>
            <a:ext cx="1436800" cy="1530050"/>
          </a:xfrm>
          <a:prstGeom prst="rect">
            <a:avLst/>
          </a:prstGeom>
          <a:noFill/>
          <a:ln>
            <a:noFill/>
          </a:ln>
        </p:spPr>
      </p:pic>
      <p:sp>
        <p:nvSpPr>
          <p:cNvPr id="634" name="Google Shape;634;g2b429d96f97_0_1076"/>
          <p:cNvSpPr txBox="1"/>
          <p:nvPr/>
        </p:nvSpPr>
        <p:spPr>
          <a:xfrm>
            <a:off x="1953950" y="2008850"/>
            <a:ext cx="1191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Use case</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Korte beschrijving</a:t>
            </a:r>
            <a:endParaRPr>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945"/>
        <p:cNvGrpSpPr/>
        <p:nvPr/>
      </p:nvGrpSpPr>
      <p:grpSpPr>
        <a:xfrm>
          <a:off x="0" y="0"/>
          <a:ext cx="0" cy="0"/>
          <a:chOff x="0" y="0"/>
          <a:chExt cx="0" cy="0"/>
        </a:xfrm>
      </p:grpSpPr>
      <p:sp>
        <p:nvSpPr>
          <p:cNvPr id="947" name="Google Shape;947;p4"/>
          <p:cNvSpPr txBox="1">
            <a:spLocks noGrp="1"/>
          </p:cNvSpPr>
          <p:nvPr>
            <p:ph type="title"/>
          </p:nvPr>
        </p:nvSpPr>
        <p:spPr>
          <a:xfrm>
            <a:off x="375327" y="419227"/>
            <a:ext cx="8396115" cy="401997"/>
          </a:xfrm>
          <a:prstGeom prst="rect">
            <a:avLst/>
          </a:prstGeom>
          <a:noFill/>
          <a:ln>
            <a:noFill/>
          </a:ln>
        </p:spPr>
        <p:txBody>
          <a:bodyPr spcFirstLastPara="1" wrap="square" lIns="0" tIns="34275" rIns="0" bIns="34275" anchor="t" anchorCtr="0">
            <a:normAutofit fontScale="90000"/>
          </a:bodyPr>
          <a:lstStyle/>
          <a:p>
            <a:r>
              <a:rPr lang="en-GB" sz="3200" b="1">
                <a:solidFill>
                  <a:srgbClr val="000000"/>
                </a:solidFill>
                <a:latin typeface="Arial"/>
                <a:cs typeface="Arial"/>
                <a:sym typeface="Arial"/>
              </a:rPr>
              <a:t>Voorbeeld persona (1/2)</a:t>
            </a:r>
            <a:endParaRPr lang="en-GB" sz="3200" b="1">
              <a:solidFill>
                <a:srgbClr val="000000"/>
              </a:solidFill>
              <a:latin typeface="Arial"/>
              <a:cs typeface="Arial"/>
            </a:endParaRPr>
          </a:p>
        </p:txBody>
      </p:sp>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48</a:t>
            </a:fld>
            <a:endParaRPr>
              <a:latin typeface="Arial"/>
              <a:ea typeface="Arial"/>
              <a:cs typeface="Arial"/>
              <a:sym typeface="Arial"/>
            </a:endParaRPr>
          </a:p>
        </p:txBody>
      </p:sp>
      <p:pic>
        <p:nvPicPr>
          <p:cNvPr id="949" name="Google Shape;949;p4" descr="A screenshot of a computer&#10;&#10;Description automatically generated"/>
          <p:cNvPicPr preferRelativeResize="0"/>
          <p:nvPr/>
        </p:nvPicPr>
        <p:blipFill rotWithShape="1">
          <a:blip r:embed="rId3">
            <a:alphaModFix/>
          </a:blip>
          <a:srcRect r="51017"/>
          <a:stretch/>
        </p:blipFill>
        <p:spPr>
          <a:xfrm>
            <a:off x="302808" y="915466"/>
            <a:ext cx="4454220" cy="4116407"/>
          </a:xfrm>
          <a:prstGeom prst="rect">
            <a:avLst/>
          </a:prstGeom>
          <a:noFill/>
          <a:ln>
            <a:noFill/>
          </a:ln>
        </p:spPr>
      </p:pic>
      <p:sp>
        <p:nvSpPr>
          <p:cNvPr id="3" name="Google Shape;1027;p7">
            <a:extLst>
              <a:ext uri="{FF2B5EF4-FFF2-40B4-BE49-F238E27FC236}">
                <a16:creationId xmlns:a16="http://schemas.microsoft.com/office/drawing/2014/main" id="{3A48D905-BFB1-73F0-B165-54491CA582AD}"/>
              </a:ext>
            </a:extLst>
          </p:cNvPr>
          <p:cNvSpPr txBox="1"/>
          <p:nvPr/>
        </p:nvSpPr>
        <p:spPr>
          <a:xfrm>
            <a:off x="5196908" y="1075564"/>
            <a:ext cx="3562642" cy="1725207"/>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endParaRPr lang="en-US" b="1">
              <a:solidFill>
                <a:schemeClr val="dk1"/>
              </a:solidFill>
            </a:endParaRPr>
          </a:p>
          <a:p>
            <a:pPr algn="ctr"/>
            <a:r>
              <a:rPr lang="en-US" b="1">
                <a:solidFill>
                  <a:schemeClr val="dk1"/>
                </a:solidFill>
              </a:rPr>
              <a:t>Peter </a:t>
            </a:r>
            <a:r>
              <a:rPr lang="en-US" err="1">
                <a:solidFill>
                  <a:schemeClr val="dk1"/>
                </a:solidFill>
              </a:rPr>
              <a:t>wordt</a:t>
            </a:r>
            <a:r>
              <a:rPr lang="en-US">
                <a:solidFill>
                  <a:schemeClr val="dk1"/>
                </a:solidFill>
              </a:rPr>
              <a:t> </a:t>
            </a:r>
            <a:r>
              <a:rPr lang="en-US" err="1">
                <a:solidFill>
                  <a:schemeClr val="dk1"/>
                </a:solidFill>
              </a:rPr>
              <a:t>ondersteund</a:t>
            </a:r>
            <a:r>
              <a:rPr lang="en-US">
                <a:solidFill>
                  <a:schemeClr val="dk1"/>
                </a:solidFill>
              </a:rPr>
              <a:t> door </a:t>
            </a:r>
          </a:p>
          <a:p>
            <a:pPr algn="ctr"/>
            <a:r>
              <a:rPr lang="en-US">
                <a:solidFill>
                  <a:schemeClr val="dk1"/>
                </a:solidFill>
              </a:rPr>
              <a:t>stad Gent </a:t>
            </a:r>
            <a:r>
              <a:rPr lang="en-US" err="1">
                <a:solidFill>
                  <a:schemeClr val="dk1"/>
                </a:solidFill>
              </a:rPr>
              <a:t>bij</a:t>
            </a:r>
            <a:r>
              <a:rPr lang="en-US">
                <a:solidFill>
                  <a:schemeClr val="dk1"/>
                </a:solidFill>
              </a:rPr>
              <a:t> het </a:t>
            </a:r>
            <a:r>
              <a:rPr lang="en-US" err="1">
                <a:solidFill>
                  <a:schemeClr val="dk1"/>
                </a:solidFill>
              </a:rPr>
              <a:t>opstellen</a:t>
            </a:r>
            <a:r>
              <a:rPr lang="en-US">
                <a:solidFill>
                  <a:schemeClr val="dk1"/>
                </a:solidFill>
              </a:rPr>
              <a:t> van </a:t>
            </a:r>
            <a:r>
              <a:rPr lang="en-US" err="1">
                <a:solidFill>
                  <a:schemeClr val="dk1"/>
                </a:solidFill>
              </a:rPr>
              <a:t>een</a:t>
            </a:r>
            <a:r>
              <a:rPr lang="en-US">
                <a:solidFill>
                  <a:schemeClr val="dk1"/>
                </a:solidFill>
              </a:rPr>
              <a:t> </a:t>
            </a:r>
            <a:r>
              <a:rPr lang="en-US" err="1">
                <a:solidFill>
                  <a:schemeClr val="dk1"/>
                </a:solidFill>
              </a:rPr>
              <a:t>aflossingsplan</a:t>
            </a:r>
            <a:r>
              <a:rPr lang="en-US">
                <a:solidFill>
                  <a:schemeClr val="dk1"/>
                </a:solidFill>
              </a:rPr>
              <a:t> </a:t>
            </a:r>
            <a:r>
              <a:rPr lang="en-US" err="1">
                <a:solidFill>
                  <a:schemeClr val="dk1"/>
                </a:solidFill>
              </a:rPr>
              <a:t>voor</a:t>
            </a:r>
            <a:r>
              <a:rPr lang="en-US">
                <a:solidFill>
                  <a:schemeClr val="dk1"/>
                </a:solidFill>
              </a:rPr>
              <a:t> </a:t>
            </a:r>
            <a:r>
              <a:rPr lang="en-US" err="1">
                <a:solidFill>
                  <a:schemeClr val="dk1"/>
                </a:solidFill>
              </a:rPr>
              <a:t>studieleningen</a:t>
            </a:r>
            <a:r>
              <a:rPr lang="en-US">
                <a:solidFill>
                  <a:schemeClr val="dk1"/>
                </a:solidFill>
              </a:rPr>
              <a:t>.</a:t>
            </a:r>
          </a:p>
          <a:p>
            <a:pPr marL="457200" indent="-233680">
              <a:buSzPts val="1200"/>
              <a:buFont typeface="Arial"/>
              <a:buNone/>
            </a:pPr>
            <a:endParaRPr lang="en-US">
              <a:solidFill>
                <a:schemeClr val="dk1"/>
              </a:solidFill>
            </a:endParaRPr>
          </a:p>
        </p:txBody>
      </p:sp>
      <p:pic>
        <p:nvPicPr>
          <p:cNvPr id="5" name="Picture 4" descr="A black icon of a person with a graduation cap&#10;&#10;Description automatically generated">
            <a:extLst>
              <a:ext uri="{FF2B5EF4-FFF2-40B4-BE49-F238E27FC236}">
                <a16:creationId xmlns:a16="http://schemas.microsoft.com/office/drawing/2014/main" id="{4F456CC7-C159-0F4A-872E-F6A7D6126749}"/>
              </a:ext>
            </a:extLst>
          </p:cNvPr>
          <p:cNvPicPr>
            <a:picLocks noChangeAspect="1"/>
          </p:cNvPicPr>
          <p:nvPr/>
        </p:nvPicPr>
        <p:blipFill>
          <a:blip r:embed="rId4"/>
          <a:stretch>
            <a:fillRect/>
          </a:stretch>
        </p:blipFill>
        <p:spPr>
          <a:xfrm>
            <a:off x="8406372" y="1109242"/>
            <a:ext cx="312821" cy="321750"/>
          </a:xfrm>
          <a:prstGeom prst="rect">
            <a:avLst/>
          </a:prstGeom>
        </p:spPr>
      </p:pic>
      <p:sp>
        <p:nvSpPr>
          <p:cNvPr id="7" name="Google Shape;1027;p7">
            <a:extLst>
              <a:ext uri="{FF2B5EF4-FFF2-40B4-BE49-F238E27FC236}">
                <a16:creationId xmlns:a16="http://schemas.microsoft.com/office/drawing/2014/main" id="{DD5C5BDE-5B5D-55DD-3EF7-619A0BB4FFC7}"/>
              </a:ext>
            </a:extLst>
          </p:cNvPr>
          <p:cNvSpPr txBox="1"/>
          <p:nvPr/>
        </p:nvSpPr>
        <p:spPr>
          <a:xfrm>
            <a:off x="5199009" y="3080015"/>
            <a:ext cx="3560540" cy="164484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Jules </a:t>
            </a:r>
            <a:r>
              <a:rPr lang="en-US" err="1">
                <a:solidFill>
                  <a:schemeClr val="dk1"/>
                </a:solidFill>
              </a:rPr>
              <a:t>krijgt</a:t>
            </a:r>
            <a:r>
              <a:rPr lang="en-US">
                <a:solidFill>
                  <a:schemeClr val="dk1"/>
                </a:solidFill>
              </a:rPr>
              <a:t> </a:t>
            </a:r>
            <a:r>
              <a:rPr lang="en-US" err="1">
                <a:solidFill>
                  <a:schemeClr val="dk1"/>
                </a:solidFill>
              </a:rPr>
              <a:t>toegang</a:t>
            </a:r>
            <a:r>
              <a:rPr lang="en-US">
                <a:solidFill>
                  <a:schemeClr val="dk1"/>
                </a:solidFill>
              </a:rPr>
              <a:t> tot </a:t>
            </a:r>
            <a:r>
              <a:rPr lang="en-US" err="1">
                <a:solidFill>
                  <a:schemeClr val="dk1"/>
                </a:solidFill>
              </a:rPr>
              <a:t>financiële</a:t>
            </a:r>
            <a:r>
              <a:rPr lang="en-US">
                <a:solidFill>
                  <a:schemeClr val="dk1"/>
                </a:solidFill>
              </a:rPr>
              <a:t> </a:t>
            </a:r>
            <a:r>
              <a:rPr lang="en-US" err="1">
                <a:solidFill>
                  <a:schemeClr val="dk1"/>
                </a:solidFill>
              </a:rPr>
              <a:t>bijstandsprogramma's</a:t>
            </a:r>
            <a:r>
              <a:rPr lang="en-US">
                <a:solidFill>
                  <a:schemeClr val="dk1"/>
                </a:solidFill>
              </a:rPr>
              <a:t> </a:t>
            </a:r>
            <a:r>
              <a:rPr lang="en-US" err="1">
                <a:solidFill>
                  <a:schemeClr val="dk1"/>
                </a:solidFill>
              </a:rPr>
              <a:t>voor</a:t>
            </a:r>
            <a:r>
              <a:rPr lang="en-US">
                <a:solidFill>
                  <a:schemeClr val="dk1"/>
                </a:solidFill>
              </a:rPr>
              <a:t> </a:t>
            </a:r>
            <a:r>
              <a:rPr lang="en-US" err="1">
                <a:solidFill>
                  <a:schemeClr val="dk1"/>
                </a:solidFill>
              </a:rPr>
              <a:t>senioren</a:t>
            </a:r>
            <a:r>
              <a:rPr lang="en-US">
                <a:solidFill>
                  <a:schemeClr val="dk1"/>
                </a:solidFill>
              </a:rPr>
              <a:t>.</a:t>
            </a:r>
          </a:p>
        </p:txBody>
      </p:sp>
      <p:pic>
        <p:nvPicPr>
          <p:cNvPr id="9" name="Picture 8" descr="A person walking with a cane&#10;&#10;Description automatically generated">
            <a:extLst>
              <a:ext uri="{FF2B5EF4-FFF2-40B4-BE49-F238E27FC236}">
                <a16:creationId xmlns:a16="http://schemas.microsoft.com/office/drawing/2014/main" id="{3E9DA7B4-9305-F4C3-914C-D8CD6CA90A4E}"/>
              </a:ext>
            </a:extLst>
          </p:cNvPr>
          <p:cNvPicPr>
            <a:picLocks noChangeAspect="1"/>
          </p:cNvPicPr>
          <p:nvPr/>
        </p:nvPicPr>
        <p:blipFill rotWithShape="1">
          <a:blip r:embed="rId5"/>
          <a:srcRect l="-686" r="16587" b="9836"/>
          <a:stretch/>
        </p:blipFill>
        <p:spPr>
          <a:xfrm>
            <a:off x="8381916" y="3136595"/>
            <a:ext cx="348151" cy="355814"/>
          </a:xfrm>
          <a:prstGeom prst="rect">
            <a:avLst/>
          </a:prstGeom>
        </p:spPr>
      </p:pic>
    </p:spTree>
    <p:extLst>
      <p:ext uri="{BB962C8B-B14F-4D97-AF65-F5344CB8AC3E}">
        <p14:creationId xmlns:p14="http://schemas.microsoft.com/office/powerpoint/2010/main" val="362284111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945"/>
        <p:cNvGrpSpPr/>
        <p:nvPr/>
      </p:nvGrpSpPr>
      <p:grpSpPr>
        <a:xfrm>
          <a:off x="0" y="0"/>
          <a:ext cx="0" cy="0"/>
          <a:chOff x="0" y="0"/>
          <a:chExt cx="0" cy="0"/>
        </a:xfrm>
      </p:grpSpPr>
      <p:sp>
        <p:nvSpPr>
          <p:cNvPr id="947" name="Google Shape;947;p4"/>
          <p:cNvSpPr txBox="1">
            <a:spLocks noGrp="1"/>
          </p:cNvSpPr>
          <p:nvPr>
            <p:ph type="title"/>
          </p:nvPr>
        </p:nvSpPr>
        <p:spPr>
          <a:xfrm>
            <a:off x="375327" y="419227"/>
            <a:ext cx="8396115" cy="401997"/>
          </a:xfrm>
          <a:prstGeom prst="rect">
            <a:avLst/>
          </a:prstGeom>
          <a:noFill/>
          <a:ln>
            <a:noFill/>
          </a:ln>
        </p:spPr>
        <p:txBody>
          <a:bodyPr spcFirstLastPara="1" wrap="square" lIns="0" tIns="34275" rIns="0" bIns="34275" anchor="t" anchorCtr="0">
            <a:normAutofit fontScale="90000"/>
          </a:bodyPr>
          <a:lstStyle/>
          <a:p>
            <a:r>
              <a:rPr lang="en-GB" sz="3200" b="1">
                <a:solidFill>
                  <a:srgbClr val="000000"/>
                </a:solidFill>
                <a:latin typeface="Arial"/>
                <a:cs typeface="Arial"/>
                <a:sym typeface="Arial"/>
              </a:rPr>
              <a:t>Voorbeeld persona (2/2)</a:t>
            </a:r>
            <a:endParaRPr lang="en-GB" sz="3200" b="1">
              <a:solidFill>
                <a:srgbClr val="000000"/>
              </a:solidFill>
              <a:latin typeface="Arial"/>
              <a:cs typeface="Arial"/>
            </a:endParaRPr>
          </a:p>
        </p:txBody>
      </p:sp>
      <p:sp>
        <p:nvSpPr>
          <p:cNvPr id="948" name="Google Shape;948;p4"/>
          <p:cNvSpPr txBox="1">
            <a:spLocks noGrp="1"/>
          </p:cNvSpPr>
          <p:nvPr>
            <p:ph type="sldNum" idx="12"/>
          </p:nvPr>
        </p:nvSpPr>
        <p:spPr>
          <a:xfrm>
            <a:off x="7885506" y="4758739"/>
            <a:ext cx="628800" cy="273900"/>
          </a:xfrm>
          <a:prstGeom prst="rect">
            <a:avLst/>
          </a:prstGeom>
          <a:noFill/>
          <a:ln>
            <a:noFill/>
          </a:ln>
        </p:spPr>
        <p:txBody>
          <a:bodyPr spcFirstLastPara="1" wrap="square" lIns="0" tIns="34275" rIns="0" bIns="34275" anchor="ctr" anchorCtr="0">
            <a:noAutofit/>
          </a:bodyPr>
          <a:lstStyle/>
          <a:p>
            <a:pPr marL="0" lvl="0" indent="0" algn="r" rtl="0">
              <a:lnSpc>
                <a:spcPct val="100000"/>
              </a:lnSpc>
              <a:spcBef>
                <a:spcPts val="0"/>
              </a:spcBef>
              <a:spcAft>
                <a:spcPts val="0"/>
              </a:spcAft>
              <a:buClr>
                <a:srgbClr val="3C3D3C"/>
              </a:buClr>
              <a:buSzPts val="900"/>
              <a:buNone/>
            </a:pPr>
            <a:fld id="{00000000-1234-1234-1234-123412341234}" type="slidenum">
              <a:rPr lang="en-GB">
                <a:latin typeface="Arial"/>
                <a:ea typeface="Arial"/>
                <a:cs typeface="Arial"/>
                <a:sym typeface="Arial"/>
              </a:rPr>
              <a:t>49</a:t>
            </a:fld>
            <a:endParaRPr>
              <a:latin typeface="Arial"/>
              <a:ea typeface="Arial"/>
              <a:cs typeface="Arial"/>
              <a:sym typeface="Arial"/>
            </a:endParaRPr>
          </a:p>
        </p:txBody>
      </p:sp>
      <p:pic>
        <p:nvPicPr>
          <p:cNvPr id="949" name="Google Shape;949;p4" descr="A screenshot of a computer&#10;&#10;Description automatically generated"/>
          <p:cNvPicPr preferRelativeResize="0"/>
          <p:nvPr/>
        </p:nvPicPr>
        <p:blipFill rotWithShape="1">
          <a:blip r:embed="rId3">
            <a:alphaModFix/>
          </a:blip>
          <a:srcRect l="49715"/>
          <a:stretch/>
        </p:blipFill>
        <p:spPr>
          <a:xfrm>
            <a:off x="260057" y="915466"/>
            <a:ext cx="4572606" cy="4116407"/>
          </a:xfrm>
          <a:prstGeom prst="rect">
            <a:avLst/>
          </a:prstGeom>
          <a:noFill/>
          <a:ln>
            <a:noFill/>
          </a:ln>
        </p:spPr>
      </p:pic>
      <p:sp>
        <p:nvSpPr>
          <p:cNvPr id="3" name="Google Shape;1027;p7">
            <a:extLst>
              <a:ext uri="{FF2B5EF4-FFF2-40B4-BE49-F238E27FC236}">
                <a16:creationId xmlns:a16="http://schemas.microsoft.com/office/drawing/2014/main" id="{027D8325-0D32-A760-3641-5BD791605AAA}"/>
              </a:ext>
            </a:extLst>
          </p:cNvPr>
          <p:cNvSpPr txBox="1"/>
          <p:nvPr/>
        </p:nvSpPr>
        <p:spPr>
          <a:xfrm>
            <a:off x="5277275" y="1004126"/>
            <a:ext cx="3491205" cy="178824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Anna </a:t>
            </a:r>
            <a:r>
              <a:rPr lang="en-US" err="1">
                <a:solidFill>
                  <a:schemeClr val="dk1"/>
                </a:solidFill>
              </a:rPr>
              <a:t>krijgt</a:t>
            </a:r>
            <a:r>
              <a:rPr lang="en-US">
                <a:solidFill>
                  <a:schemeClr val="dk1"/>
                </a:solidFill>
              </a:rPr>
              <a:t> </a:t>
            </a:r>
            <a:r>
              <a:rPr lang="en-US" err="1">
                <a:solidFill>
                  <a:schemeClr val="dk1"/>
                </a:solidFill>
              </a:rPr>
              <a:t>toegang</a:t>
            </a:r>
            <a:r>
              <a:rPr lang="en-US">
                <a:solidFill>
                  <a:schemeClr val="dk1"/>
                </a:solidFill>
              </a:rPr>
              <a:t> tot </a:t>
            </a:r>
            <a:r>
              <a:rPr lang="en-US" err="1">
                <a:solidFill>
                  <a:schemeClr val="dk1"/>
                </a:solidFill>
              </a:rPr>
              <a:t>financieel</a:t>
            </a:r>
            <a:r>
              <a:rPr lang="en-US">
                <a:solidFill>
                  <a:schemeClr val="dk1"/>
                </a:solidFill>
              </a:rPr>
              <a:t> </a:t>
            </a:r>
          </a:p>
          <a:p>
            <a:pPr algn="ctr"/>
            <a:r>
              <a:rPr lang="en-US" err="1">
                <a:solidFill>
                  <a:schemeClr val="dk1"/>
                </a:solidFill>
              </a:rPr>
              <a:t>advies</a:t>
            </a:r>
            <a:r>
              <a:rPr lang="en-US">
                <a:solidFill>
                  <a:schemeClr val="dk1"/>
                </a:solidFill>
              </a:rPr>
              <a:t> om </a:t>
            </a:r>
            <a:r>
              <a:rPr lang="en-US" err="1">
                <a:solidFill>
                  <a:schemeClr val="dk1"/>
                </a:solidFill>
              </a:rPr>
              <a:t>beter</a:t>
            </a:r>
            <a:r>
              <a:rPr lang="en-US">
                <a:solidFill>
                  <a:schemeClr val="dk1"/>
                </a:solidFill>
              </a:rPr>
              <a:t> met </a:t>
            </a:r>
            <a:r>
              <a:rPr lang="en-US" err="1">
                <a:solidFill>
                  <a:schemeClr val="dk1"/>
                </a:solidFill>
              </a:rPr>
              <a:t>haar</a:t>
            </a:r>
            <a:r>
              <a:rPr lang="en-US">
                <a:solidFill>
                  <a:schemeClr val="dk1"/>
                </a:solidFill>
              </a:rPr>
              <a:t> geld om </a:t>
            </a:r>
            <a:r>
              <a:rPr lang="en-US" err="1">
                <a:solidFill>
                  <a:schemeClr val="dk1"/>
                </a:solidFill>
              </a:rPr>
              <a:t>te</a:t>
            </a:r>
            <a:r>
              <a:rPr lang="en-US">
                <a:solidFill>
                  <a:schemeClr val="dk1"/>
                </a:solidFill>
              </a:rPr>
              <a:t> </a:t>
            </a:r>
            <a:r>
              <a:rPr lang="en-US" err="1">
                <a:solidFill>
                  <a:schemeClr val="dk1"/>
                </a:solidFill>
              </a:rPr>
              <a:t>gaan</a:t>
            </a:r>
            <a:r>
              <a:rPr lang="en-US">
                <a:solidFill>
                  <a:schemeClr val="dk1"/>
                </a:solidFill>
              </a:rPr>
              <a:t>.</a:t>
            </a:r>
          </a:p>
          <a:p>
            <a:pPr algn="ctr">
              <a:buFont typeface="Arial"/>
              <a:buNone/>
            </a:pPr>
            <a:endParaRPr lang="en-US">
              <a:solidFill>
                <a:schemeClr val="dk1"/>
              </a:solidFill>
            </a:endParaRPr>
          </a:p>
          <a:p>
            <a:pPr algn="ctr"/>
            <a:r>
              <a:rPr lang="en-US">
                <a:solidFill>
                  <a:schemeClr val="dk1"/>
                </a:solidFill>
              </a:rPr>
              <a:t>Stad Aalter </a:t>
            </a:r>
            <a:r>
              <a:rPr lang="en-US" err="1">
                <a:solidFill>
                  <a:schemeClr val="dk1"/>
                </a:solidFill>
              </a:rPr>
              <a:t>ondersteunt</a:t>
            </a:r>
            <a:r>
              <a:rPr lang="en-US">
                <a:solidFill>
                  <a:schemeClr val="dk1"/>
                </a:solidFill>
              </a:rPr>
              <a:t> </a:t>
            </a:r>
            <a:r>
              <a:rPr lang="en-US" b="1">
                <a:solidFill>
                  <a:schemeClr val="dk1"/>
                </a:solidFill>
              </a:rPr>
              <a:t>Anna </a:t>
            </a:r>
            <a:r>
              <a:rPr lang="en-US">
                <a:solidFill>
                  <a:schemeClr val="dk1"/>
                </a:solidFill>
              </a:rPr>
              <a:t>in de </a:t>
            </a:r>
            <a:r>
              <a:rPr lang="en-US" err="1">
                <a:solidFill>
                  <a:schemeClr val="dk1"/>
                </a:solidFill>
              </a:rPr>
              <a:t>vermindering</a:t>
            </a:r>
            <a:r>
              <a:rPr lang="en-US">
                <a:solidFill>
                  <a:schemeClr val="dk1"/>
                </a:solidFill>
              </a:rPr>
              <a:t> van </a:t>
            </a:r>
            <a:r>
              <a:rPr lang="en-US" err="1">
                <a:solidFill>
                  <a:schemeClr val="dk1"/>
                </a:solidFill>
              </a:rPr>
              <a:t>financiële</a:t>
            </a:r>
            <a:r>
              <a:rPr lang="en-US">
                <a:solidFill>
                  <a:schemeClr val="dk1"/>
                </a:solidFill>
              </a:rPr>
              <a:t> stress </a:t>
            </a:r>
            <a:r>
              <a:rPr lang="en-US" err="1">
                <a:solidFill>
                  <a:schemeClr val="dk1"/>
                </a:solidFill>
              </a:rPr>
              <a:t>en</a:t>
            </a:r>
            <a:r>
              <a:rPr lang="en-US">
                <a:solidFill>
                  <a:schemeClr val="dk1"/>
                </a:solidFill>
              </a:rPr>
              <a:t> </a:t>
            </a:r>
            <a:r>
              <a:rPr lang="en-US" err="1">
                <a:solidFill>
                  <a:schemeClr val="dk1"/>
                </a:solidFill>
              </a:rPr>
              <a:t>meer</a:t>
            </a:r>
            <a:r>
              <a:rPr lang="en-US">
                <a:solidFill>
                  <a:schemeClr val="dk1"/>
                </a:solidFill>
              </a:rPr>
              <a:t> </a:t>
            </a:r>
            <a:r>
              <a:rPr lang="en-US" err="1">
                <a:solidFill>
                  <a:schemeClr val="dk1"/>
                </a:solidFill>
              </a:rPr>
              <a:t>financiële</a:t>
            </a:r>
            <a:r>
              <a:rPr lang="en-US">
                <a:solidFill>
                  <a:schemeClr val="dk1"/>
                </a:solidFill>
              </a:rPr>
              <a:t> </a:t>
            </a:r>
            <a:r>
              <a:rPr lang="en-US" err="1">
                <a:solidFill>
                  <a:schemeClr val="dk1"/>
                </a:solidFill>
              </a:rPr>
              <a:t>stabiliteit</a:t>
            </a:r>
            <a:r>
              <a:rPr lang="en-US">
                <a:solidFill>
                  <a:schemeClr val="dk1"/>
                </a:solidFill>
              </a:rPr>
              <a:t>.</a:t>
            </a:r>
          </a:p>
        </p:txBody>
      </p:sp>
      <p:sp>
        <p:nvSpPr>
          <p:cNvPr id="7" name="Google Shape;1027;p7">
            <a:extLst>
              <a:ext uri="{FF2B5EF4-FFF2-40B4-BE49-F238E27FC236}">
                <a16:creationId xmlns:a16="http://schemas.microsoft.com/office/drawing/2014/main" id="{811269E1-6B3E-F8C7-0F22-BA178814E0C0}"/>
              </a:ext>
            </a:extLst>
          </p:cNvPr>
          <p:cNvSpPr txBox="1"/>
          <p:nvPr/>
        </p:nvSpPr>
        <p:spPr>
          <a:xfrm>
            <a:off x="5279375" y="3080015"/>
            <a:ext cx="3489103" cy="136802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dk1"/>
                </a:solidFill>
              </a:rPr>
              <a:t>Nathalie </a:t>
            </a:r>
            <a:r>
              <a:rPr lang="en-US" err="1">
                <a:solidFill>
                  <a:schemeClr val="dk1"/>
                </a:solidFill>
              </a:rPr>
              <a:t>krijgt</a:t>
            </a:r>
            <a:r>
              <a:rPr lang="en-US">
                <a:solidFill>
                  <a:schemeClr val="dk1"/>
                </a:solidFill>
              </a:rPr>
              <a:t> </a:t>
            </a:r>
            <a:r>
              <a:rPr lang="en-US" err="1">
                <a:solidFill>
                  <a:schemeClr val="dk1"/>
                </a:solidFill>
              </a:rPr>
              <a:t>hulp</a:t>
            </a:r>
            <a:r>
              <a:rPr lang="en-US">
                <a:solidFill>
                  <a:schemeClr val="dk1"/>
                </a:solidFill>
              </a:rPr>
              <a:t> van </a:t>
            </a:r>
          </a:p>
          <a:p>
            <a:pPr algn="ctr"/>
            <a:r>
              <a:rPr lang="en-US" err="1">
                <a:solidFill>
                  <a:schemeClr val="dk1"/>
                </a:solidFill>
              </a:rPr>
              <a:t>gemeente</a:t>
            </a:r>
            <a:r>
              <a:rPr lang="en-US">
                <a:solidFill>
                  <a:schemeClr val="dk1"/>
                </a:solidFill>
              </a:rPr>
              <a:t> Zulte in het </a:t>
            </a:r>
            <a:r>
              <a:rPr lang="en-US" err="1">
                <a:solidFill>
                  <a:schemeClr val="dk1"/>
                </a:solidFill>
              </a:rPr>
              <a:t>herstellen</a:t>
            </a:r>
            <a:r>
              <a:rPr lang="en-US">
                <a:solidFill>
                  <a:schemeClr val="dk1"/>
                </a:solidFill>
              </a:rPr>
              <a:t> van </a:t>
            </a:r>
            <a:r>
              <a:rPr lang="en-US" err="1">
                <a:solidFill>
                  <a:schemeClr val="dk1"/>
                </a:solidFill>
              </a:rPr>
              <a:t>financiële</a:t>
            </a:r>
            <a:r>
              <a:rPr lang="en-US">
                <a:solidFill>
                  <a:schemeClr val="dk1"/>
                </a:solidFill>
              </a:rPr>
              <a:t> </a:t>
            </a:r>
            <a:r>
              <a:rPr lang="en-US" err="1">
                <a:solidFill>
                  <a:schemeClr val="dk1"/>
                </a:solidFill>
              </a:rPr>
              <a:t>onafhankelijkheid</a:t>
            </a:r>
            <a:r>
              <a:rPr lang="en-US">
                <a:solidFill>
                  <a:schemeClr val="dk1"/>
                </a:solidFill>
              </a:rPr>
              <a:t> </a:t>
            </a:r>
            <a:r>
              <a:rPr lang="en-US" err="1">
                <a:solidFill>
                  <a:schemeClr val="dk1"/>
                </a:solidFill>
              </a:rPr>
              <a:t>na</a:t>
            </a:r>
            <a:r>
              <a:rPr lang="en-US">
                <a:solidFill>
                  <a:schemeClr val="dk1"/>
                </a:solidFill>
              </a:rPr>
              <a:t> de </a:t>
            </a:r>
            <a:r>
              <a:rPr lang="en-US" err="1">
                <a:solidFill>
                  <a:schemeClr val="dk1"/>
                </a:solidFill>
              </a:rPr>
              <a:t>scheiding</a:t>
            </a:r>
            <a:r>
              <a:rPr lang="en-US">
                <a:solidFill>
                  <a:schemeClr val="dk1"/>
                </a:solidFill>
              </a:rPr>
              <a:t>.</a:t>
            </a:r>
          </a:p>
        </p:txBody>
      </p:sp>
      <p:pic>
        <p:nvPicPr>
          <p:cNvPr id="11" name="Picture 10">
            <a:extLst>
              <a:ext uri="{FF2B5EF4-FFF2-40B4-BE49-F238E27FC236}">
                <a16:creationId xmlns:a16="http://schemas.microsoft.com/office/drawing/2014/main" id="{0BCB1C41-7C0D-B639-F2E5-6D77686BBCEA}"/>
              </a:ext>
            </a:extLst>
          </p:cNvPr>
          <p:cNvPicPr>
            <a:picLocks noChangeAspect="1"/>
          </p:cNvPicPr>
          <p:nvPr/>
        </p:nvPicPr>
        <p:blipFill rotWithShape="1">
          <a:blip r:embed="rId4"/>
          <a:srcRect r="1818" b="-1877"/>
          <a:stretch/>
        </p:blipFill>
        <p:spPr>
          <a:xfrm>
            <a:off x="8435579" y="1087180"/>
            <a:ext cx="287604" cy="264115"/>
          </a:xfrm>
          <a:prstGeom prst="rect">
            <a:avLst/>
          </a:prstGeom>
        </p:spPr>
      </p:pic>
      <p:pic>
        <p:nvPicPr>
          <p:cNvPr id="12" name="Picture 11" descr="A black silhouette of a person&#10;&#10;Description automatically generated">
            <a:extLst>
              <a:ext uri="{FF2B5EF4-FFF2-40B4-BE49-F238E27FC236}">
                <a16:creationId xmlns:a16="http://schemas.microsoft.com/office/drawing/2014/main" id="{F7804AC9-897F-EA01-6EA8-2EF93F8C2400}"/>
              </a:ext>
            </a:extLst>
          </p:cNvPr>
          <p:cNvPicPr>
            <a:picLocks noChangeAspect="1"/>
          </p:cNvPicPr>
          <p:nvPr/>
        </p:nvPicPr>
        <p:blipFill rotWithShape="1">
          <a:blip r:embed="rId5"/>
          <a:srcRect l="9113" r="9332" b="1587"/>
          <a:stretch/>
        </p:blipFill>
        <p:spPr>
          <a:xfrm>
            <a:off x="8432754" y="3155715"/>
            <a:ext cx="280301" cy="356482"/>
          </a:xfrm>
          <a:prstGeom prst="rect">
            <a:avLst/>
          </a:prstGeom>
        </p:spPr>
      </p:pic>
    </p:spTree>
    <p:extLst>
      <p:ext uri="{BB962C8B-B14F-4D97-AF65-F5344CB8AC3E}">
        <p14:creationId xmlns:p14="http://schemas.microsoft.com/office/powerpoint/2010/main" val="380810770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827220f8db_0_257"/>
          <p:cNvSpPr/>
          <p:nvPr/>
        </p:nvSpPr>
        <p:spPr>
          <a:xfrm>
            <a:off x="848025" y="2298225"/>
            <a:ext cx="2296200" cy="97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 </a:t>
            </a:r>
            <a:r>
              <a:rPr lang="en-GB" sz="1600" b="0" i="0" u="none" strike="noStrike" cap="none">
                <a:solidFill>
                  <a:schemeClr val="dk1"/>
                </a:solidFill>
                <a:latin typeface="Arial"/>
                <a:ea typeface="Arial"/>
                <a:cs typeface="Arial"/>
                <a:sym typeface="Arial"/>
              </a:rPr>
              <a:t>faciliteert</a:t>
            </a:r>
            <a:r>
              <a:rPr lang="en-GB" sz="1600">
                <a:solidFill>
                  <a:schemeClr val="dk1"/>
                </a:solidFill>
              </a:rPr>
              <a:t> deze werkgroep</a:t>
            </a:r>
            <a:endParaRPr sz="1600" b="0" i="0" u="none" strike="noStrike" cap="none">
              <a:solidFill>
                <a:schemeClr val="dk1"/>
              </a:solidFill>
              <a:latin typeface="Arial"/>
              <a:ea typeface="Arial"/>
              <a:cs typeface="Arial"/>
              <a:sym typeface="Arial"/>
            </a:endParaRPr>
          </a:p>
        </p:txBody>
      </p:sp>
      <p:sp>
        <p:nvSpPr>
          <p:cNvPr id="232" name="Google Shape;232;g2827220f8db_0_257"/>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zaken</a:t>
            </a:r>
            <a:endParaRPr sz="3200" b="1" i="0" u="none" strike="noStrike" cap="none">
              <a:solidFill>
                <a:srgbClr val="000000"/>
              </a:solidFill>
              <a:latin typeface="Arial"/>
              <a:ea typeface="Arial"/>
              <a:cs typeface="Arial"/>
              <a:sym typeface="Arial"/>
            </a:endParaRPr>
          </a:p>
        </p:txBody>
      </p:sp>
      <p:sp>
        <p:nvSpPr>
          <p:cNvPr id="233" name="Google Shape;233;g2827220f8db_0_257"/>
          <p:cNvSpPr/>
          <p:nvPr/>
        </p:nvSpPr>
        <p:spPr>
          <a:xfrm>
            <a:off x="3465600" y="2298225"/>
            <a:ext cx="2487300" cy="1593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rPr>
              <a:t>J</a:t>
            </a:r>
            <a:r>
              <a:rPr lang="en-GB" sz="1600" b="1" i="0" u="none" strike="noStrike" cap="none">
                <a:solidFill>
                  <a:schemeClr val="dk1"/>
                </a:solidFill>
                <a:latin typeface="Arial"/>
                <a:ea typeface="Arial"/>
                <a:cs typeface="Arial"/>
                <a:sym typeface="Arial"/>
              </a:rPr>
              <a:t>ullie </a:t>
            </a:r>
            <a:r>
              <a:rPr lang="en-GB" sz="1600" b="1" i="0" u="none" strike="noStrike" cap="none" err="1">
                <a:solidFill>
                  <a:schemeClr val="dk1"/>
                </a:solidFill>
                <a:latin typeface="Arial"/>
                <a:ea typeface="Arial"/>
                <a:cs typeface="Arial"/>
                <a:sym typeface="Arial"/>
              </a:rPr>
              <a:t>leveren</a:t>
            </a:r>
            <a:r>
              <a:rPr lang="en-GB" sz="1600" b="1" i="0" u="none" strike="noStrike" cap="none">
                <a:solidFill>
                  <a:schemeClr val="dk1"/>
                </a:solidFill>
                <a:latin typeface="Arial"/>
                <a:ea typeface="Arial"/>
                <a:cs typeface="Arial"/>
                <a:sym typeface="Arial"/>
              </a:rPr>
              <a:t> input </a:t>
            </a:r>
            <a:r>
              <a:rPr lang="en-GB" sz="1600" b="1" i="0" u="none" strike="noStrike" cap="none" err="1">
                <a:solidFill>
                  <a:schemeClr val="dk1"/>
                </a:solidFill>
                <a:latin typeface="Arial"/>
                <a:ea typeface="Arial"/>
                <a:cs typeface="Arial"/>
                <a:sym typeface="Arial"/>
              </a:rPr>
              <a:t>en</a:t>
            </a:r>
            <a:r>
              <a:rPr lang="en-GB" sz="1600" b="1" i="0" u="none" strike="noStrike" cap="none">
                <a:solidFill>
                  <a:schemeClr val="dk1"/>
                </a:solidFill>
                <a:latin typeface="Arial"/>
                <a:ea typeface="Arial"/>
                <a:cs typeface="Arial"/>
                <a:sym typeface="Arial"/>
              </a:rPr>
              <a:t> expertise</a:t>
            </a:r>
            <a:endParaRPr lang="en-GB" sz="1600" b="0" i="0" u="none" strike="noStrike" cap="none">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234" name="Google Shape;234;g2827220f8db_0_257"/>
          <p:cNvSpPr/>
          <p:nvPr/>
        </p:nvSpPr>
        <p:spPr>
          <a:xfrm>
            <a:off x="6182650" y="2298225"/>
            <a:ext cx="2417700" cy="260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Input van de </a:t>
            </a:r>
            <a:r>
              <a:rPr lang="en-GB" sz="1600" b="1" i="0" u="none" strike="noStrike" cap="none">
                <a:solidFill>
                  <a:schemeClr val="dk1"/>
                </a:solidFill>
                <a:latin typeface="Arial"/>
                <a:ea typeface="Arial"/>
                <a:cs typeface="Arial"/>
                <a:sym typeface="Arial"/>
              </a:rPr>
              <a:t>business stakeholders</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staat</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telkens</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voorop</a:t>
            </a:r>
            <a:r>
              <a:rPr lang="en-GB"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a:p>
            <a:pPr algn="ctr">
              <a:buSzPts val="1600"/>
            </a:pPr>
            <a:endParaRPr lang="en-GB" sz="1100">
              <a:solidFill>
                <a:schemeClr val="dk1"/>
              </a:solidFill>
            </a:endParaRPr>
          </a:p>
          <a:p>
            <a:pPr algn="ctr">
              <a:buSzPts val="1600"/>
            </a:pPr>
            <a:r>
              <a:rPr lang="en-GB" sz="1100" b="0" i="0" u="none" strike="noStrike" cap="none">
                <a:solidFill>
                  <a:schemeClr val="dk1"/>
                </a:solidFill>
                <a:latin typeface="Arial"/>
                <a:ea typeface="Arial"/>
                <a:cs typeface="Arial"/>
                <a:sym typeface="Arial"/>
              </a:rPr>
              <a:t>In de </a:t>
            </a:r>
            <a:r>
              <a:rPr lang="en-GB" sz="1100" b="0" i="0" u="none" strike="noStrike" cap="none" err="1">
                <a:solidFill>
                  <a:schemeClr val="dk1"/>
                </a:solidFill>
                <a:latin typeface="Arial"/>
                <a:ea typeface="Arial"/>
                <a:cs typeface="Arial"/>
                <a:sym typeface="Arial"/>
              </a:rPr>
              <a:t>thematische</a:t>
            </a:r>
            <a:r>
              <a:rPr lang="en-GB" sz="1100">
                <a:solidFill>
                  <a:schemeClr val="dk1"/>
                </a:solidFill>
              </a:rPr>
              <a:t> </a:t>
            </a:r>
            <a:r>
              <a:rPr lang="en-GB" sz="1100" b="0" i="0" u="none" strike="noStrike" cap="none">
                <a:solidFill>
                  <a:schemeClr val="dk1"/>
                </a:solidFill>
                <a:latin typeface="Arial"/>
                <a:ea typeface="Arial"/>
                <a:cs typeface="Arial"/>
                <a:sym typeface="Arial"/>
              </a:rPr>
              <a:t>/</a:t>
            </a:r>
            <a:r>
              <a:rPr lang="en-GB" sz="1100">
                <a:solidFill>
                  <a:schemeClr val="dk1"/>
                </a:solidFill>
              </a:rPr>
              <a:t> </a:t>
            </a:r>
            <a:r>
              <a:rPr lang="en-GB" sz="1100" b="0" i="0" u="none" strike="noStrike" cap="none" err="1">
                <a:solidFill>
                  <a:schemeClr val="dk1"/>
                </a:solidFill>
                <a:latin typeface="Arial"/>
                <a:ea typeface="Arial"/>
                <a:cs typeface="Arial"/>
                <a:sym typeface="Arial"/>
              </a:rPr>
              <a:t>technische</a:t>
            </a:r>
            <a:r>
              <a:rPr lang="en-GB" sz="1100" b="0" i="0" u="none" strike="noStrike" cap="none">
                <a:solidFill>
                  <a:schemeClr val="dk1"/>
                </a:solidFill>
                <a:latin typeface="Arial"/>
                <a:ea typeface="Arial"/>
                <a:cs typeface="Arial"/>
                <a:sym typeface="Arial"/>
              </a:rPr>
              <a:t> </a:t>
            </a:r>
            <a:r>
              <a:rPr lang="en-GB" sz="1100" b="0" i="0" u="none" strike="noStrike" cap="none" err="1">
                <a:solidFill>
                  <a:schemeClr val="dk1"/>
                </a:solidFill>
                <a:latin typeface="Arial"/>
                <a:ea typeface="Arial"/>
                <a:cs typeface="Arial"/>
                <a:sym typeface="Arial"/>
              </a:rPr>
              <a:t>werkgroepen</a:t>
            </a:r>
            <a:r>
              <a:rPr lang="en-GB" sz="1100" b="0" i="0" u="none" strike="noStrike" cap="none">
                <a:solidFill>
                  <a:schemeClr val="dk1"/>
                </a:solidFill>
                <a:latin typeface="Arial"/>
                <a:ea typeface="Arial"/>
                <a:cs typeface="Arial"/>
                <a:sym typeface="Arial"/>
              </a:rPr>
              <a:t> </a:t>
            </a:r>
            <a:r>
              <a:rPr lang="en-GB" sz="1100" b="0" i="0" u="none" strike="noStrike" cap="none" err="1">
                <a:solidFill>
                  <a:schemeClr val="dk1"/>
                </a:solidFill>
                <a:latin typeface="Arial"/>
                <a:ea typeface="Arial"/>
                <a:cs typeface="Arial"/>
                <a:sym typeface="Arial"/>
              </a:rPr>
              <a:t>zullen</a:t>
            </a:r>
            <a:r>
              <a:rPr lang="en-GB" sz="1100" b="0" i="0" u="none" strike="noStrike" cap="none">
                <a:solidFill>
                  <a:schemeClr val="dk1"/>
                </a:solidFill>
                <a:latin typeface="Arial"/>
                <a:ea typeface="Arial"/>
                <a:cs typeface="Arial"/>
                <a:sym typeface="Arial"/>
              </a:rPr>
              <a:t> we </a:t>
            </a:r>
            <a:r>
              <a:rPr lang="en-GB" sz="1100" b="0" i="0" u="none" strike="noStrike" cap="none" err="1">
                <a:solidFill>
                  <a:schemeClr val="dk1"/>
                </a:solidFill>
                <a:latin typeface="Arial"/>
                <a:ea typeface="Arial"/>
                <a:cs typeface="Arial"/>
                <a:sym typeface="Arial"/>
              </a:rPr>
              <a:t>telkens</a:t>
            </a:r>
            <a:r>
              <a:rPr lang="en-GB" sz="1100" b="0" i="0" u="none" strike="noStrike" cap="none">
                <a:solidFill>
                  <a:schemeClr val="dk1"/>
                </a:solidFill>
                <a:latin typeface="Arial"/>
                <a:ea typeface="Arial"/>
                <a:cs typeface="Arial"/>
                <a:sym typeface="Arial"/>
              </a:rPr>
              <a:t> de </a:t>
            </a:r>
            <a:r>
              <a:rPr lang="en-GB" sz="1100" b="0" i="0" u="none" strike="noStrike" cap="none" err="1">
                <a:solidFill>
                  <a:schemeClr val="dk1"/>
                </a:solidFill>
                <a:latin typeface="Arial"/>
                <a:ea typeface="Arial"/>
                <a:cs typeface="Arial"/>
                <a:sym typeface="Arial"/>
              </a:rPr>
              <a:t>brug</a:t>
            </a:r>
            <a:r>
              <a:rPr lang="en-GB" sz="1100" b="0" i="0" u="none" strike="noStrike" cap="none">
                <a:solidFill>
                  <a:schemeClr val="dk1"/>
                </a:solidFill>
                <a:latin typeface="Arial"/>
                <a:ea typeface="Arial"/>
                <a:cs typeface="Arial"/>
                <a:sym typeface="Arial"/>
              </a:rPr>
              <a:t> met het </a:t>
            </a:r>
            <a:r>
              <a:rPr lang="en-GB" sz="1100" b="0" i="0" u="none" strike="noStrike" cap="none" err="1">
                <a:solidFill>
                  <a:schemeClr val="dk1"/>
                </a:solidFill>
                <a:latin typeface="Arial"/>
                <a:ea typeface="Arial"/>
                <a:cs typeface="Arial"/>
                <a:sym typeface="Arial"/>
              </a:rPr>
              <a:t>technische</a:t>
            </a:r>
            <a:r>
              <a:rPr lang="en-GB" sz="1100" b="0" i="0" u="none" strike="noStrike" cap="none">
                <a:solidFill>
                  <a:schemeClr val="dk1"/>
                </a:solidFill>
                <a:latin typeface="Arial"/>
                <a:ea typeface="Arial"/>
                <a:cs typeface="Arial"/>
                <a:sym typeface="Arial"/>
              </a:rPr>
              <a:t> </a:t>
            </a:r>
            <a:r>
              <a:rPr lang="en-GB" sz="1100" b="0" i="0" u="none" strike="noStrike" cap="none" err="1">
                <a:solidFill>
                  <a:schemeClr val="dk1"/>
                </a:solidFill>
                <a:latin typeface="Arial"/>
                <a:ea typeface="Arial"/>
                <a:cs typeface="Arial"/>
                <a:sym typeface="Arial"/>
              </a:rPr>
              <a:t>duidelijk</a:t>
            </a:r>
            <a:r>
              <a:rPr lang="en-GB" sz="1100" b="0" i="0" u="none" strike="noStrike" cap="none">
                <a:solidFill>
                  <a:schemeClr val="dk1"/>
                </a:solidFill>
                <a:latin typeface="Arial"/>
                <a:ea typeface="Arial"/>
                <a:cs typeface="Arial"/>
                <a:sym typeface="Arial"/>
              </a:rPr>
              <a:t> </a:t>
            </a:r>
            <a:r>
              <a:rPr lang="en-GB" sz="1100" b="0" i="0" u="none" strike="noStrike" cap="none" err="1">
                <a:solidFill>
                  <a:schemeClr val="dk1"/>
                </a:solidFill>
                <a:latin typeface="Arial"/>
                <a:ea typeface="Arial"/>
                <a:cs typeface="Arial"/>
                <a:sym typeface="Arial"/>
              </a:rPr>
              <a:t>schetsen</a:t>
            </a:r>
            <a:r>
              <a:rPr lang="en-GB" sz="1100">
                <a:solidFill>
                  <a:schemeClr val="dk1"/>
                </a:solidFill>
              </a:rPr>
              <a:t>.</a:t>
            </a:r>
            <a:endParaRPr sz="1100" b="0" i="0" u="none" strike="noStrike" cap="none">
              <a:solidFill>
                <a:schemeClr val="dk1"/>
              </a:solidFill>
              <a:latin typeface="Arial"/>
              <a:ea typeface="Arial"/>
              <a:cs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235" name="Google Shape;235;g2827220f8db_0_257"/>
          <p:cNvPicPr preferRelativeResize="0"/>
          <p:nvPr/>
        </p:nvPicPr>
        <p:blipFill rotWithShape="1">
          <a:blip r:embed="rId3">
            <a:alphaModFix/>
          </a:blip>
          <a:srcRect/>
          <a:stretch/>
        </p:blipFill>
        <p:spPr>
          <a:xfrm>
            <a:off x="1624525" y="1439550"/>
            <a:ext cx="743196" cy="738300"/>
          </a:xfrm>
          <a:prstGeom prst="rect">
            <a:avLst/>
          </a:prstGeom>
          <a:noFill/>
          <a:ln>
            <a:noFill/>
          </a:ln>
        </p:spPr>
      </p:pic>
      <p:pic>
        <p:nvPicPr>
          <p:cNvPr id="236" name="Google Shape;236;g2827220f8db_0_257"/>
          <p:cNvPicPr preferRelativeResize="0"/>
          <p:nvPr/>
        </p:nvPicPr>
        <p:blipFill rotWithShape="1">
          <a:blip r:embed="rId4">
            <a:alphaModFix/>
          </a:blip>
          <a:srcRect/>
          <a:stretch/>
        </p:blipFill>
        <p:spPr>
          <a:xfrm>
            <a:off x="4279913" y="1379363"/>
            <a:ext cx="858675" cy="858675"/>
          </a:xfrm>
          <a:prstGeom prst="rect">
            <a:avLst/>
          </a:prstGeom>
          <a:noFill/>
          <a:ln>
            <a:noFill/>
          </a:ln>
        </p:spPr>
      </p:pic>
      <p:pic>
        <p:nvPicPr>
          <p:cNvPr id="237" name="Google Shape;237;g2827220f8db_0_257"/>
          <p:cNvPicPr preferRelativeResize="0"/>
          <p:nvPr/>
        </p:nvPicPr>
        <p:blipFill rotWithShape="1">
          <a:blip r:embed="rId5">
            <a:alphaModFix/>
          </a:blip>
          <a:srcRect/>
          <a:stretch/>
        </p:blipFill>
        <p:spPr>
          <a:xfrm>
            <a:off x="6905200" y="1322400"/>
            <a:ext cx="972600" cy="972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024"/>
        <p:cNvGrpSpPr/>
        <p:nvPr/>
      </p:nvGrpSpPr>
      <p:grpSpPr>
        <a:xfrm>
          <a:off x="0" y="0"/>
          <a:ext cx="0" cy="0"/>
          <a:chOff x="0" y="0"/>
          <a:chExt cx="0" cy="0"/>
        </a:xfrm>
      </p:grpSpPr>
      <p:sp>
        <p:nvSpPr>
          <p:cNvPr id="1025" name="Google Shape;1025;p7"/>
          <p:cNvSpPr txBox="1"/>
          <p:nvPr/>
        </p:nvSpPr>
        <p:spPr>
          <a:xfrm>
            <a:off x="628651" y="172450"/>
            <a:ext cx="8808473" cy="738300"/>
          </a:xfrm>
          <a:prstGeom prst="rect">
            <a:avLst/>
          </a:prstGeom>
          <a:noFill/>
          <a:ln>
            <a:noFill/>
          </a:ln>
        </p:spPr>
        <p:txBody>
          <a:bodyPr spcFirstLastPara="1" wrap="square" lIns="68550" tIns="34275" rIns="68550" bIns="34275" anchor="t" anchorCtr="0">
            <a:noAutofit/>
          </a:bodyPr>
          <a:lstStyle/>
          <a:p>
            <a:pPr>
              <a:buSzPts val="3200"/>
            </a:pPr>
            <a:r>
              <a:rPr lang="en-GB" sz="3200" b="1" err="1"/>
              <a:t>Geïdentificeerde</a:t>
            </a:r>
            <a:r>
              <a:rPr lang="en-GB" sz="3200" b="1"/>
              <a:t> use</a:t>
            </a:r>
            <a:r>
              <a:rPr lang="en-GB" sz="3200" b="1" i="0" u="none" strike="noStrike" cap="none">
                <a:solidFill>
                  <a:srgbClr val="000000"/>
                </a:solidFill>
                <a:latin typeface="Arial"/>
                <a:ea typeface="Arial"/>
                <a:cs typeface="Arial"/>
                <a:sym typeface="Arial"/>
              </a:rPr>
              <a:t> </a:t>
            </a:r>
            <a:r>
              <a:rPr lang="en-GB" sz="3200" b="1"/>
              <a:t>case </a:t>
            </a:r>
            <a:r>
              <a:rPr lang="en-GB" sz="3200" b="1" err="1"/>
              <a:t>categorieën</a:t>
            </a:r>
            <a:endParaRPr sz="1400" b="0" i="0" u="none" strike="noStrike" cap="none" err="1">
              <a:solidFill>
                <a:srgbClr val="000000"/>
              </a:solidFill>
              <a:latin typeface="Arial"/>
              <a:ea typeface="Arial"/>
              <a:cs typeface="Arial"/>
              <a:sym typeface="Arial"/>
            </a:endParaRPr>
          </a:p>
        </p:txBody>
      </p:sp>
      <p:sp>
        <p:nvSpPr>
          <p:cNvPr id="1027" name="Google Shape;1027;p7"/>
          <p:cNvSpPr txBox="1"/>
          <p:nvPr/>
        </p:nvSpPr>
        <p:spPr>
          <a:xfrm>
            <a:off x="624383" y="909576"/>
            <a:ext cx="7992816" cy="519174"/>
          </a:xfrm>
          <a:prstGeom prst="rect">
            <a:avLst/>
          </a:prstGeom>
          <a:noFill/>
          <a:ln>
            <a:noFill/>
          </a:ln>
        </p:spPr>
        <p:txBody>
          <a:bodyPr spcFirstLastPara="1" wrap="square" lIns="79125" tIns="39550" rIns="79125" bIns="39550" anchor="t" anchorCtr="0">
            <a:normAutofit lnSpcReduction="10000"/>
          </a:bodyPr>
          <a:lstStyle/>
          <a:p>
            <a:pPr>
              <a:lnSpc>
                <a:spcPct val="115000"/>
              </a:lnSpc>
              <a:spcBef>
                <a:spcPts val="300"/>
              </a:spcBef>
            </a:pPr>
            <a:r>
              <a:rPr lang="en-GB" sz="1200">
                <a:highlight>
                  <a:srgbClr val="FFFFFF"/>
                </a:highlight>
              </a:rPr>
              <a:t>Aan de start van </a:t>
            </a:r>
            <a:r>
              <a:rPr lang="en-GB" sz="1200" err="1">
                <a:highlight>
                  <a:srgbClr val="FFFFFF"/>
                </a:highlight>
              </a:rPr>
              <a:t>dit</a:t>
            </a:r>
            <a:r>
              <a:rPr lang="en-GB" sz="1200">
                <a:highlight>
                  <a:srgbClr val="FFFFFF"/>
                </a:highlight>
              </a:rPr>
              <a:t> OSLO-</a:t>
            </a:r>
            <a:r>
              <a:rPr lang="en-GB" sz="1200" err="1">
                <a:highlight>
                  <a:srgbClr val="FFFFFF"/>
                </a:highlight>
              </a:rPr>
              <a:t>traject</a:t>
            </a:r>
            <a:r>
              <a:rPr lang="en-GB" sz="1200">
                <a:highlight>
                  <a:srgbClr val="FFFFFF"/>
                </a:highlight>
              </a:rPr>
              <a:t> </a:t>
            </a:r>
            <a:r>
              <a:rPr lang="en-GB" sz="1200" err="1">
                <a:highlight>
                  <a:srgbClr val="FFFFFF"/>
                </a:highlight>
              </a:rPr>
              <a:t>ligt</a:t>
            </a:r>
            <a:r>
              <a:rPr lang="en-GB" sz="1200">
                <a:highlight>
                  <a:srgbClr val="FFFFFF"/>
                </a:highlight>
              </a:rPr>
              <a:t> de focus </a:t>
            </a:r>
            <a:r>
              <a:rPr lang="en-GB" sz="1200" err="1">
                <a:highlight>
                  <a:srgbClr val="FFFFFF"/>
                </a:highlight>
              </a:rPr>
              <a:t>hoofdzakelijk</a:t>
            </a:r>
            <a:r>
              <a:rPr lang="en-GB" sz="1200">
                <a:highlight>
                  <a:srgbClr val="FFFFFF"/>
                </a:highlight>
              </a:rPr>
              <a:t> op de ‘</a:t>
            </a:r>
            <a:r>
              <a:rPr lang="en-GB" sz="1200" err="1">
                <a:highlight>
                  <a:srgbClr val="FFFFFF"/>
                </a:highlight>
              </a:rPr>
              <a:t>kerninformatie</a:t>
            </a:r>
            <a:r>
              <a:rPr lang="en-GB" sz="1200">
                <a:highlight>
                  <a:srgbClr val="FFFFFF"/>
                </a:highlight>
              </a:rPr>
              <a:t>’ </a:t>
            </a:r>
            <a:r>
              <a:rPr lang="en-GB" sz="1200" err="1">
                <a:highlight>
                  <a:srgbClr val="FFFFFF"/>
                </a:highlight>
              </a:rPr>
              <a:t>omtrent</a:t>
            </a:r>
            <a:r>
              <a:rPr lang="en-GB" sz="1200">
                <a:highlight>
                  <a:srgbClr val="FFFFFF"/>
                </a:highlight>
              </a:rPr>
              <a:t> het </a:t>
            </a:r>
            <a:r>
              <a:rPr lang="en-GB" sz="1200" err="1">
                <a:highlight>
                  <a:srgbClr val="FFFFFF"/>
                </a:highlight>
              </a:rPr>
              <a:t>schuldbeheerproces</a:t>
            </a:r>
            <a:r>
              <a:rPr lang="en-GB" sz="1200">
                <a:highlight>
                  <a:srgbClr val="FFFFFF"/>
                </a:highlight>
              </a:rPr>
              <a:t>. </a:t>
            </a:r>
            <a:br>
              <a:rPr lang="en-GB" sz="1200">
                <a:highlight>
                  <a:srgbClr val="FFFFFF"/>
                </a:highlight>
              </a:rPr>
            </a:br>
            <a:endParaRPr lang="en-GB" sz="1200">
              <a:highlight>
                <a:srgbClr val="FFFFFF"/>
              </a:highlight>
            </a:endParaRPr>
          </a:p>
          <a:p>
            <a:pPr>
              <a:lnSpc>
                <a:spcPct val="114999"/>
              </a:lnSpc>
              <a:spcBef>
                <a:spcPts val="300"/>
              </a:spcBef>
            </a:pPr>
            <a:endParaRPr lang="en-GB" sz="1200">
              <a:highlight>
                <a:srgbClr val="FFFFFF"/>
              </a:highlight>
            </a:endParaRPr>
          </a:p>
          <a:p>
            <a:pPr marL="457200" indent="-233680">
              <a:buClr>
                <a:srgbClr val="373636"/>
              </a:buClr>
              <a:buSzPts val="1200"/>
            </a:pPr>
            <a:endParaRPr lang="en-US" sz="1200">
              <a:solidFill>
                <a:schemeClr val="dk1"/>
              </a:solidFill>
            </a:endParaRPr>
          </a:p>
        </p:txBody>
      </p:sp>
      <p:sp>
        <p:nvSpPr>
          <p:cNvPr id="3" name="Google Shape;591;g17c39b9eb6b_2_10">
            <a:extLst>
              <a:ext uri="{FF2B5EF4-FFF2-40B4-BE49-F238E27FC236}">
                <a16:creationId xmlns:a16="http://schemas.microsoft.com/office/drawing/2014/main" id="{C2920E55-A34E-E295-980E-F66D8433BCB6}"/>
              </a:ext>
            </a:extLst>
          </p:cNvPr>
          <p:cNvSpPr/>
          <p:nvPr/>
        </p:nvSpPr>
        <p:spPr>
          <a:xfrm>
            <a:off x="725338" y="18260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ea typeface="Proxima Nova"/>
                <a:cs typeface="Proxima Nova"/>
              </a:rPr>
              <a:t>Identificatiegegevens</a:t>
            </a:r>
            <a:r>
              <a:rPr lang="en-GB" sz="1300">
                <a:solidFill>
                  <a:schemeClr val="tx1"/>
                </a:solidFill>
                <a:latin typeface="Arial"/>
                <a:ea typeface="Proxima Nova"/>
                <a:cs typeface="Proxima Nova"/>
              </a:rPr>
              <a:t> </a:t>
            </a:r>
            <a:r>
              <a:rPr lang="en-GB" sz="1300" err="1">
                <a:solidFill>
                  <a:schemeClr val="tx1"/>
                </a:solidFill>
                <a:latin typeface="Arial"/>
                <a:ea typeface="Proxima Nova"/>
                <a:cs typeface="Proxima Nova"/>
              </a:rPr>
              <a:t>debiteur</a:t>
            </a:r>
            <a:endParaRPr lang="en-GB" sz="1300">
              <a:solidFill>
                <a:schemeClr val="tx1"/>
              </a:solidFill>
              <a:latin typeface="Arial"/>
              <a:ea typeface="Proxima Nova"/>
              <a:cs typeface="Proxima Nova"/>
            </a:endParaRPr>
          </a:p>
        </p:txBody>
      </p:sp>
      <p:sp>
        <p:nvSpPr>
          <p:cNvPr id="5" name="Google Shape;592;g17c39b9eb6b_2_10">
            <a:extLst>
              <a:ext uri="{FF2B5EF4-FFF2-40B4-BE49-F238E27FC236}">
                <a16:creationId xmlns:a16="http://schemas.microsoft.com/office/drawing/2014/main" id="{577ED31B-0412-8D19-5FE3-1CCF89CF36CE}"/>
              </a:ext>
            </a:extLst>
          </p:cNvPr>
          <p:cNvSpPr/>
          <p:nvPr/>
        </p:nvSpPr>
        <p:spPr>
          <a:xfrm>
            <a:off x="725338" y="2209564"/>
            <a:ext cx="2494818" cy="32753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rPr>
              <a:t>Vordering</a:t>
            </a:r>
          </a:p>
        </p:txBody>
      </p:sp>
      <p:sp>
        <p:nvSpPr>
          <p:cNvPr id="7" name="Google Shape;593;g17c39b9eb6b_2_10">
            <a:extLst>
              <a:ext uri="{FF2B5EF4-FFF2-40B4-BE49-F238E27FC236}">
                <a16:creationId xmlns:a16="http://schemas.microsoft.com/office/drawing/2014/main" id="{B699DE32-0E44-0E60-B28B-100564F75637}"/>
              </a:ext>
            </a:extLst>
          </p:cNvPr>
          <p:cNvSpPr/>
          <p:nvPr/>
        </p:nvSpPr>
        <p:spPr>
          <a:xfrm>
            <a:off x="725338" y="26288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GB" sz="1300" err="1">
                <a:solidFill>
                  <a:schemeClr val="tx1"/>
                </a:solidFill>
                <a:latin typeface="Arial"/>
              </a:rPr>
              <a:t>Betalingsplanstructuur</a:t>
            </a:r>
            <a:endParaRPr lang="en-GB" sz="1300">
              <a:solidFill>
                <a:schemeClr val="tx1"/>
              </a:solidFill>
              <a:latin typeface="Arial"/>
              <a:cs typeface="Arial"/>
            </a:endParaRPr>
          </a:p>
        </p:txBody>
      </p:sp>
      <p:sp>
        <p:nvSpPr>
          <p:cNvPr id="9" name="Google Shape;594;g17c39b9eb6b_2_10">
            <a:extLst>
              <a:ext uri="{FF2B5EF4-FFF2-40B4-BE49-F238E27FC236}">
                <a16:creationId xmlns:a16="http://schemas.microsoft.com/office/drawing/2014/main" id="{09944C0E-46E6-D427-F09C-BFC1E799065C}"/>
              </a:ext>
            </a:extLst>
          </p:cNvPr>
          <p:cNvSpPr/>
          <p:nvPr/>
        </p:nvSpPr>
        <p:spPr>
          <a:xfrm>
            <a:off x="725338" y="3030223"/>
            <a:ext cx="2494818" cy="318600"/>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cs typeface="Arial"/>
              </a:rPr>
              <a:t>Schuldenclassificatie</a:t>
            </a:r>
            <a:r>
              <a:rPr lang="en-GB" sz="1300">
                <a:solidFill>
                  <a:schemeClr val="tx1"/>
                </a:solidFill>
                <a:latin typeface="Arial"/>
                <a:cs typeface="Arial"/>
              </a:rPr>
              <a:t>/</a:t>
            </a:r>
            <a:r>
              <a:rPr lang="en-GB" sz="1300" err="1">
                <a:solidFill>
                  <a:schemeClr val="tx1"/>
                </a:solidFill>
                <a:latin typeface="Arial"/>
                <a:cs typeface="Arial"/>
              </a:rPr>
              <a:t>profilering</a:t>
            </a:r>
          </a:p>
        </p:txBody>
      </p:sp>
      <p:sp>
        <p:nvSpPr>
          <p:cNvPr id="11" name="Google Shape;595;g17c39b9eb6b_2_10">
            <a:extLst>
              <a:ext uri="{FF2B5EF4-FFF2-40B4-BE49-F238E27FC236}">
                <a16:creationId xmlns:a16="http://schemas.microsoft.com/office/drawing/2014/main" id="{5610BC70-0833-F618-68DD-843D3F4BEFED}"/>
              </a:ext>
            </a:extLst>
          </p:cNvPr>
          <p:cNvSpPr/>
          <p:nvPr/>
        </p:nvSpPr>
        <p:spPr>
          <a:xfrm>
            <a:off x="725338" y="3431623"/>
            <a:ext cx="2494818" cy="336459"/>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a:buFont typeface="Arial"/>
              <a:buNone/>
            </a:pPr>
            <a:r>
              <a:rPr lang="en-GB" sz="1300" err="1">
                <a:solidFill>
                  <a:schemeClr val="tx1"/>
                </a:solidFill>
                <a:latin typeface="Arial"/>
                <a:cs typeface="Arial"/>
              </a:rPr>
              <a:t>Terugbetalingsvoorschrift</a:t>
            </a:r>
          </a:p>
        </p:txBody>
      </p:sp>
      <p:sp>
        <p:nvSpPr>
          <p:cNvPr id="13" name="Google Shape;596;g17c39b9eb6b_2_10">
            <a:extLst>
              <a:ext uri="{FF2B5EF4-FFF2-40B4-BE49-F238E27FC236}">
                <a16:creationId xmlns:a16="http://schemas.microsoft.com/office/drawing/2014/main" id="{C3115F6F-51BE-A71B-042E-6936B84B5268}"/>
              </a:ext>
            </a:extLst>
          </p:cNvPr>
          <p:cNvSpPr/>
          <p:nvPr/>
        </p:nvSpPr>
        <p:spPr>
          <a:xfrm>
            <a:off x="725338" y="3833023"/>
            <a:ext cx="2494818" cy="43468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err="1">
                <a:solidFill>
                  <a:schemeClr val="tx1"/>
                </a:solidFill>
                <a:latin typeface="Arial"/>
                <a:cs typeface="Arial"/>
              </a:rPr>
              <a:t>Documentatievereisten</a:t>
            </a:r>
          </a:p>
          <a:p>
            <a:pPr algn="ctr"/>
            <a:r>
              <a:rPr lang="en-GB" sz="1000">
                <a:solidFill>
                  <a:schemeClr val="tx1"/>
                </a:solidFill>
                <a:latin typeface="Arial"/>
                <a:cs typeface="Arial"/>
              </a:rPr>
              <a:t>(</a:t>
            </a:r>
            <a:r>
              <a:rPr lang="en-GB" sz="1000" err="1">
                <a:solidFill>
                  <a:schemeClr val="tx1"/>
                </a:solidFill>
                <a:latin typeface="Arial"/>
                <a:cs typeface="Arial"/>
              </a:rPr>
              <a:t>schuld</a:t>
            </a:r>
            <a:r>
              <a:rPr lang="en-GB" sz="1000">
                <a:solidFill>
                  <a:schemeClr val="tx1"/>
                </a:solidFill>
                <a:latin typeface="Arial"/>
                <a:cs typeface="Arial"/>
              </a:rPr>
              <a:t> </a:t>
            </a:r>
            <a:r>
              <a:rPr lang="en-GB" sz="1000" err="1">
                <a:solidFill>
                  <a:schemeClr val="tx1"/>
                </a:solidFill>
                <a:latin typeface="Arial"/>
                <a:cs typeface="Arial"/>
              </a:rPr>
              <a:t>gerelateerde</a:t>
            </a:r>
            <a:r>
              <a:rPr lang="en-GB" sz="1000">
                <a:solidFill>
                  <a:schemeClr val="tx1"/>
                </a:solidFill>
                <a:latin typeface="Arial"/>
                <a:cs typeface="Arial"/>
              </a:rPr>
              <a:t> </a:t>
            </a:r>
            <a:r>
              <a:rPr lang="en-GB" sz="1000" err="1">
                <a:solidFill>
                  <a:schemeClr val="tx1"/>
                </a:solidFill>
                <a:latin typeface="Arial"/>
                <a:cs typeface="Arial"/>
              </a:rPr>
              <a:t>informatie</a:t>
            </a:r>
            <a:r>
              <a:rPr lang="en-GB" sz="1000">
                <a:solidFill>
                  <a:schemeClr val="tx1"/>
                </a:solidFill>
                <a:latin typeface="Arial"/>
                <a:cs typeface="Arial"/>
              </a:rPr>
              <a:t>)</a:t>
            </a:r>
          </a:p>
        </p:txBody>
      </p:sp>
      <p:sp>
        <p:nvSpPr>
          <p:cNvPr id="15" name="Google Shape;597;g17c39b9eb6b_2_10">
            <a:extLst>
              <a:ext uri="{FF2B5EF4-FFF2-40B4-BE49-F238E27FC236}">
                <a16:creationId xmlns:a16="http://schemas.microsoft.com/office/drawing/2014/main" id="{3A6039B1-A86F-9A1F-24A5-9FC253DA7558}"/>
              </a:ext>
            </a:extLst>
          </p:cNvPr>
          <p:cNvSpPr/>
          <p:nvPr/>
        </p:nvSpPr>
        <p:spPr>
          <a:xfrm>
            <a:off x="725338" y="1413248"/>
            <a:ext cx="2494818" cy="309671"/>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ea typeface="Proxima Nova"/>
                <a:sym typeface="Proxima Nova"/>
              </a:rPr>
              <a:t>Reeds geïdentificeerd</a:t>
            </a:r>
            <a:endParaRPr>
              <a:solidFill>
                <a:schemeClr val="lt1"/>
              </a:solidFill>
              <a:ea typeface="Proxima Nova"/>
              <a:sym typeface="Proxima Nova"/>
            </a:endParaRPr>
          </a:p>
        </p:txBody>
      </p:sp>
      <p:sp>
        <p:nvSpPr>
          <p:cNvPr id="17" name="Google Shape;598;g17c39b9eb6b_2_10">
            <a:extLst>
              <a:ext uri="{FF2B5EF4-FFF2-40B4-BE49-F238E27FC236}">
                <a16:creationId xmlns:a16="http://schemas.microsoft.com/office/drawing/2014/main" id="{0F7BD8E5-251D-0D8A-F813-55661168004F}"/>
              </a:ext>
            </a:extLst>
          </p:cNvPr>
          <p:cNvSpPr/>
          <p:nvPr/>
        </p:nvSpPr>
        <p:spPr>
          <a:xfrm>
            <a:off x="3458744" y="1826023"/>
            <a:ext cx="5226777"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Identificatie</a:t>
            </a:r>
            <a:r>
              <a:rPr lang="en-GB" sz="1200">
                <a:latin typeface="Arial"/>
                <a:ea typeface="Proxima Nova"/>
                <a:cs typeface="Arial"/>
              </a:rPr>
              <a:t> </a:t>
            </a:r>
            <a:r>
              <a:rPr lang="en-GB" sz="1200" err="1">
                <a:latin typeface="Arial"/>
                <a:ea typeface="Proxima Nova"/>
                <a:cs typeface="Arial"/>
              </a:rPr>
              <a:t>omtrent</a:t>
            </a:r>
            <a:r>
              <a:rPr lang="en-GB" sz="1200">
                <a:latin typeface="Arial"/>
                <a:ea typeface="Proxima Nova"/>
                <a:cs typeface="Arial"/>
              </a:rPr>
              <a:t> de </a:t>
            </a:r>
            <a:r>
              <a:rPr lang="en-GB" sz="1200" b="1" err="1">
                <a:latin typeface="Arial"/>
                <a:ea typeface="Proxima Nova"/>
                <a:cs typeface="Arial"/>
              </a:rPr>
              <a:t>debiteur</a:t>
            </a:r>
            <a:endParaRPr lang="en-GB" sz="1200" b="1">
              <a:latin typeface="Arial"/>
              <a:ea typeface="Proxima Nova"/>
              <a:cs typeface="Arial"/>
            </a:endParaRPr>
          </a:p>
        </p:txBody>
      </p:sp>
      <p:sp>
        <p:nvSpPr>
          <p:cNvPr id="19" name="Google Shape;599;g17c39b9eb6b_2_10">
            <a:extLst>
              <a:ext uri="{FF2B5EF4-FFF2-40B4-BE49-F238E27FC236}">
                <a16:creationId xmlns:a16="http://schemas.microsoft.com/office/drawing/2014/main" id="{08484B44-0B3B-2A22-7C81-E3E2481C351A}"/>
              </a:ext>
            </a:extLst>
          </p:cNvPr>
          <p:cNvSpPr/>
          <p:nvPr/>
        </p:nvSpPr>
        <p:spPr>
          <a:xfrm>
            <a:off x="3458744" y="2210615"/>
            <a:ext cx="5256192" cy="33540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Bedrag</a:t>
            </a:r>
            <a:r>
              <a:rPr lang="en-GB" sz="1200">
                <a:latin typeface="Arial"/>
                <a:ea typeface="Proxima Nova"/>
                <a:cs typeface="Arial"/>
              </a:rPr>
              <a:t>, </a:t>
            </a:r>
            <a:r>
              <a:rPr lang="en-GB" sz="1200" err="1">
                <a:latin typeface="Arial"/>
                <a:ea typeface="Proxima Nova"/>
                <a:cs typeface="Arial"/>
              </a:rPr>
              <a:t>rentetarief</a:t>
            </a:r>
            <a:r>
              <a:rPr lang="en-GB" sz="1200">
                <a:latin typeface="Arial"/>
                <a:ea typeface="Proxima Nova"/>
                <a:cs typeface="Arial"/>
              </a:rPr>
              <a:t>, </a:t>
            </a:r>
            <a:r>
              <a:rPr lang="en-GB" sz="1200" err="1">
                <a:latin typeface="Arial"/>
                <a:ea typeface="Proxima Nova"/>
                <a:cs typeface="Arial"/>
              </a:rPr>
              <a:t>looptijd</a:t>
            </a:r>
            <a:r>
              <a:rPr lang="en-GB" sz="1200">
                <a:latin typeface="Arial"/>
                <a:ea typeface="Proxima Nova"/>
                <a:cs typeface="Arial"/>
              </a:rPr>
              <a:t>, </a:t>
            </a:r>
            <a:r>
              <a:rPr lang="en-GB" sz="1200" err="1">
                <a:latin typeface="Arial"/>
                <a:ea typeface="Proxima Nova"/>
                <a:cs typeface="Arial"/>
              </a:rPr>
              <a:t>crediteur</a:t>
            </a:r>
            <a:r>
              <a:rPr lang="en-GB" sz="1200">
                <a:latin typeface="Arial"/>
                <a:ea typeface="Proxima Nova"/>
                <a:cs typeface="Arial"/>
              </a:rPr>
              <a:t>, </a:t>
            </a:r>
            <a:r>
              <a:rPr lang="en-GB" sz="1200" err="1">
                <a:latin typeface="Arial"/>
                <a:ea typeface="Proxima Nova"/>
                <a:cs typeface="Arial"/>
              </a:rPr>
              <a:t>debiteur</a:t>
            </a:r>
          </a:p>
        </p:txBody>
      </p:sp>
      <p:sp>
        <p:nvSpPr>
          <p:cNvPr id="23" name="Google Shape;601;g17c39b9eb6b_2_10">
            <a:extLst>
              <a:ext uri="{FF2B5EF4-FFF2-40B4-BE49-F238E27FC236}">
                <a16:creationId xmlns:a16="http://schemas.microsoft.com/office/drawing/2014/main" id="{A1FA2C0D-9659-264A-42EF-775669D1EEF5}"/>
              </a:ext>
            </a:extLst>
          </p:cNvPr>
          <p:cNvSpPr/>
          <p:nvPr/>
        </p:nvSpPr>
        <p:spPr>
          <a:xfrm>
            <a:off x="3458744" y="3030223"/>
            <a:ext cx="5253566"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cs typeface="Arial"/>
              </a:rPr>
              <a:t>O.b.v.</a:t>
            </a:r>
            <a:r>
              <a:rPr lang="en-GB" sz="1200">
                <a:cs typeface="Arial"/>
              </a:rPr>
              <a:t> </a:t>
            </a:r>
            <a:r>
              <a:rPr lang="en-GB" sz="1200" b="1">
                <a:cs typeface="Arial"/>
              </a:rPr>
              <a:t>type </a:t>
            </a:r>
            <a:r>
              <a:rPr lang="en-GB" sz="1200">
                <a:cs typeface="Arial"/>
              </a:rPr>
              <a:t>(</a:t>
            </a:r>
            <a:r>
              <a:rPr lang="en-GB" sz="1200" err="1">
                <a:cs typeface="Arial"/>
              </a:rPr>
              <a:t>openstaande</a:t>
            </a:r>
            <a:r>
              <a:rPr lang="en-GB" sz="1200">
                <a:cs typeface="Arial"/>
              </a:rPr>
              <a:t> </a:t>
            </a:r>
            <a:r>
              <a:rPr lang="en-GB" sz="1200" err="1">
                <a:cs typeface="Arial"/>
              </a:rPr>
              <a:t>facturen</a:t>
            </a:r>
            <a:r>
              <a:rPr lang="en-GB" sz="1200">
                <a:cs typeface="Arial"/>
              </a:rPr>
              <a:t>, </a:t>
            </a:r>
            <a:r>
              <a:rPr lang="en-GB" sz="1200" err="1">
                <a:cs typeface="Arial"/>
              </a:rPr>
              <a:t>boetes</a:t>
            </a:r>
            <a:r>
              <a:rPr lang="en-GB" sz="1200">
                <a:cs typeface="Arial"/>
              </a:rPr>
              <a:t>)</a:t>
            </a:r>
            <a:r>
              <a:rPr lang="en-GB" sz="1200" b="1">
                <a:cs typeface="Arial"/>
              </a:rPr>
              <a:t> </a:t>
            </a:r>
            <a:r>
              <a:rPr lang="en-GB" sz="1200" err="1">
                <a:cs typeface="Arial"/>
              </a:rPr>
              <a:t>en</a:t>
            </a:r>
            <a:r>
              <a:rPr lang="en-GB" sz="1200">
                <a:cs typeface="Arial"/>
              </a:rPr>
              <a:t> </a:t>
            </a:r>
            <a:r>
              <a:rPr lang="en-GB" sz="1200" b="1" err="1">
                <a:cs typeface="Arial"/>
              </a:rPr>
              <a:t>prioriteit</a:t>
            </a:r>
            <a:r>
              <a:rPr lang="en-GB" sz="1200" b="1">
                <a:cs typeface="Arial"/>
              </a:rPr>
              <a:t> </a:t>
            </a:r>
            <a:r>
              <a:rPr lang="en-GB" sz="1200">
                <a:cs typeface="Arial"/>
              </a:rPr>
              <a:t>(</a:t>
            </a:r>
            <a:r>
              <a:rPr lang="en-GB" sz="1200" err="1">
                <a:cs typeface="Arial"/>
              </a:rPr>
              <a:t>lopend</a:t>
            </a:r>
            <a:r>
              <a:rPr lang="en-GB" sz="1200">
                <a:cs typeface="Arial"/>
              </a:rPr>
              <a:t>,..)</a:t>
            </a:r>
          </a:p>
        </p:txBody>
      </p:sp>
      <p:sp>
        <p:nvSpPr>
          <p:cNvPr id="35" name="Google Shape;607;g17c39b9eb6b_2_10">
            <a:extLst>
              <a:ext uri="{FF2B5EF4-FFF2-40B4-BE49-F238E27FC236}">
                <a16:creationId xmlns:a16="http://schemas.microsoft.com/office/drawing/2014/main" id="{54FD27BA-0EE2-7EA1-639A-FC18F8E4D043}"/>
              </a:ext>
            </a:extLst>
          </p:cNvPr>
          <p:cNvSpPr/>
          <p:nvPr/>
        </p:nvSpPr>
        <p:spPr>
          <a:xfrm>
            <a:off x="3458744" y="1416219"/>
            <a:ext cx="5231949" cy="31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a:solidFill>
                  <a:schemeClr val="lt1"/>
                </a:solidFill>
                <a:sym typeface="Proxima Nova"/>
              </a:rPr>
              <a:t>Wat </a:t>
            </a:r>
            <a:r>
              <a:rPr lang="en-GB" err="1">
                <a:solidFill>
                  <a:schemeClr val="lt1"/>
                </a:solidFill>
                <a:sym typeface="Proxima Nova"/>
              </a:rPr>
              <a:t>valt</a:t>
            </a:r>
            <a:r>
              <a:rPr lang="en-GB">
                <a:solidFill>
                  <a:schemeClr val="lt1"/>
                </a:solidFill>
                <a:sym typeface="Proxima Nova"/>
              </a:rPr>
              <a:t> </a:t>
            </a:r>
            <a:r>
              <a:rPr lang="en-GB" err="1">
                <a:solidFill>
                  <a:schemeClr val="lt1"/>
                </a:solidFill>
                <a:sym typeface="Proxima Nova"/>
              </a:rPr>
              <a:t>hieronder</a:t>
            </a:r>
            <a:r>
              <a:rPr lang="en-GB">
                <a:solidFill>
                  <a:schemeClr val="lt1"/>
                </a:solidFill>
                <a:sym typeface="Proxima Nova"/>
              </a:rPr>
              <a:t>?</a:t>
            </a:r>
            <a:endParaRPr lang="en-US">
              <a:solidFill>
                <a:schemeClr val="lt1"/>
              </a:solidFill>
            </a:endParaRPr>
          </a:p>
        </p:txBody>
      </p:sp>
      <p:sp>
        <p:nvSpPr>
          <p:cNvPr id="38" name="Google Shape;600;g17c39b9eb6b_2_10">
            <a:extLst>
              <a:ext uri="{FF2B5EF4-FFF2-40B4-BE49-F238E27FC236}">
                <a16:creationId xmlns:a16="http://schemas.microsoft.com/office/drawing/2014/main" id="{D69C3E89-40F6-DB77-D507-7154C9ABADC7}"/>
              </a:ext>
            </a:extLst>
          </p:cNvPr>
          <p:cNvSpPr/>
          <p:nvPr/>
        </p:nvSpPr>
        <p:spPr>
          <a:xfrm>
            <a:off x="3458744" y="3460859"/>
            <a:ext cx="5253567"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Rekening</a:t>
            </a:r>
            <a:r>
              <a:rPr lang="en-GB" sz="1200">
                <a:latin typeface="Arial"/>
                <a:ea typeface="Proxima Nova"/>
                <a:cs typeface="Arial"/>
              </a:rPr>
              <a:t> </a:t>
            </a:r>
            <a:r>
              <a:rPr lang="en-GB" sz="1200" err="1">
                <a:latin typeface="Arial"/>
                <a:ea typeface="Proxima Nova"/>
                <a:cs typeface="Arial"/>
              </a:rPr>
              <a:t>houden</a:t>
            </a:r>
            <a:r>
              <a:rPr lang="en-GB" sz="1200">
                <a:latin typeface="Arial"/>
                <a:ea typeface="Proxima Nova"/>
                <a:cs typeface="Arial"/>
              </a:rPr>
              <a:t> met </a:t>
            </a:r>
            <a:r>
              <a:rPr lang="en-GB" sz="1200" b="1" err="1">
                <a:latin typeface="Arial"/>
                <a:ea typeface="Proxima Nova"/>
                <a:cs typeface="Arial"/>
              </a:rPr>
              <a:t>inkomen</a:t>
            </a:r>
            <a:r>
              <a:rPr lang="en-GB" sz="1200" b="1">
                <a:latin typeface="Arial"/>
                <a:ea typeface="Proxima Nova"/>
                <a:cs typeface="Arial"/>
              </a:rPr>
              <a:t> </a:t>
            </a:r>
            <a:r>
              <a:rPr lang="en-GB" sz="1200" err="1">
                <a:latin typeface="Arial"/>
                <a:ea typeface="Proxima Nova"/>
                <a:cs typeface="Arial"/>
              </a:rPr>
              <a:t>en</a:t>
            </a:r>
            <a:r>
              <a:rPr lang="en-GB" sz="1200">
                <a:latin typeface="Arial"/>
                <a:ea typeface="Proxima Nova"/>
                <a:cs typeface="Arial"/>
              </a:rPr>
              <a:t> </a:t>
            </a:r>
            <a:r>
              <a:rPr lang="en-GB" sz="1200" b="1" err="1">
                <a:latin typeface="Arial"/>
                <a:ea typeface="Proxima Nova"/>
                <a:cs typeface="Arial"/>
              </a:rPr>
              <a:t>financiële</a:t>
            </a:r>
            <a:r>
              <a:rPr lang="en-GB" sz="1200" b="1">
                <a:latin typeface="Arial"/>
                <a:ea typeface="Proxima Nova"/>
                <a:cs typeface="Arial"/>
              </a:rPr>
              <a:t> status</a:t>
            </a:r>
            <a:r>
              <a:rPr lang="en-GB" sz="1200">
                <a:latin typeface="Arial"/>
                <a:ea typeface="Proxima Nova"/>
                <a:cs typeface="Arial"/>
              </a:rPr>
              <a:t> van </a:t>
            </a:r>
            <a:r>
              <a:rPr lang="en-GB" sz="1200" err="1">
                <a:latin typeface="Arial"/>
                <a:ea typeface="Proxima Nova"/>
                <a:cs typeface="Arial"/>
              </a:rPr>
              <a:t>debiteur</a:t>
            </a:r>
          </a:p>
        </p:txBody>
      </p:sp>
      <p:sp>
        <p:nvSpPr>
          <p:cNvPr id="39" name="Google Shape;601;g17c39b9eb6b_2_10">
            <a:extLst>
              <a:ext uri="{FF2B5EF4-FFF2-40B4-BE49-F238E27FC236}">
                <a16:creationId xmlns:a16="http://schemas.microsoft.com/office/drawing/2014/main" id="{49DE2336-1939-53F3-495B-F7E454CDE353}"/>
              </a:ext>
            </a:extLst>
          </p:cNvPr>
          <p:cNvSpPr/>
          <p:nvPr/>
        </p:nvSpPr>
        <p:spPr>
          <a:xfrm>
            <a:off x="3458744" y="3862259"/>
            <a:ext cx="5226777" cy="416826"/>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solidFill>
                  <a:srgbClr val="000000"/>
                </a:solidFill>
                <a:highlight>
                  <a:srgbClr val="FFFFFF"/>
                </a:highlight>
                <a:latin typeface="Arial"/>
                <a:ea typeface="Proxima Nova"/>
                <a:cs typeface="Arial"/>
              </a:rPr>
              <a:t>Schuldbrieven</a:t>
            </a:r>
            <a:r>
              <a:rPr lang="en-GB" sz="1200">
                <a:solidFill>
                  <a:srgbClr val="000000"/>
                </a:solidFill>
                <a:highlight>
                  <a:srgbClr val="FFFFFF"/>
                </a:highlight>
                <a:latin typeface="Arial"/>
                <a:ea typeface="Proxima Nova"/>
                <a:cs typeface="Arial"/>
              </a:rPr>
              <a:t>, </a:t>
            </a:r>
            <a:r>
              <a:rPr lang="en-GB" sz="1200" err="1">
                <a:solidFill>
                  <a:srgbClr val="000000"/>
                </a:solidFill>
                <a:highlight>
                  <a:srgbClr val="FFFFFF"/>
                </a:highlight>
                <a:latin typeface="Arial"/>
                <a:ea typeface="Proxima Nova"/>
                <a:cs typeface="Arial"/>
              </a:rPr>
              <a:t>overeenkomsten</a:t>
            </a:r>
            <a:r>
              <a:rPr lang="en-GB" sz="1200">
                <a:solidFill>
                  <a:srgbClr val="000000"/>
                </a:solidFill>
                <a:highlight>
                  <a:srgbClr val="FFFFFF"/>
                </a:highlight>
                <a:latin typeface="Arial"/>
                <a:ea typeface="Proxima Nova"/>
                <a:cs typeface="Arial"/>
              </a:rPr>
              <a:t>, plan </a:t>
            </a:r>
            <a:endParaRPr lang="en-GB" sz="1200">
              <a:solidFill>
                <a:srgbClr val="808080"/>
              </a:solidFill>
              <a:latin typeface="Arial"/>
              <a:ea typeface="Proxima Nova"/>
              <a:cs typeface="Arial"/>
            </a:endParaRPr>
          </a:p>
        </p:txBody>
      </p:sp>
      <p:sp>
        <p:nvSpPr>
          <p:cNvPr id="41" name="Google Shape;600;g17c39b9eb6b_2_10">
            <a:extLst>
              <a:ext uri="{FF2B5EF4-FFF2-40B4-BE49-F238E27FC236}">
                <a16:creationId xmlns:a16="http://schemas.microsoft.com/office/drawing/2014/main" id="{34F2EFD7-ADCA-B157-987A-6E33262B2E87}"/>
              </a:ext>
            </a:extLst>
          </p:cNvPr>
          <p:cNvSpPr/>
          <p:nvPr/>
        </p:nvSpPr>
        <p:spPr>
          <a:xfrm>
            <a:off x="3458744" y="2628821"/>
            <a:ext cx="5253566" cy="3186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GB" sz="1200" err="1">
                <a:latin typeface="Arial"/>
                <a:ea typeface="Proxima Nova"/>
                <a:cs typeface="Arial"/>
              </a:rPr>
              <a:t>Uniforme</a:t>
            </a:r>
            <a:r>
              <a:rPr lang="en-GB" sz="1200">
                <a:latin typeface="Arial"/>
                <a:ea typeface="Proxima Nova"/>
                <a:cs typeface="Arial"/>
              </a:rPr>
              <a:t> </a:t>
            </a:r>
            <a:r>
              <a:rPr lang="en-GB" sz="1200" err="1">
                <a:latin typeface="Arial"/>
                <a:ea typeface="Proxima Nova"/>
                <a:cs typeface="Arial"/>
              </a:rPr>
              <a:t>structuur</a:t>
            </a:r>
            <a:r>
              <a:rPr lang="en-GB" sz="1200">
                <a:latin typeface="Arial"/>
                <a:ea typeface="Proxima Nova"/>
                <a:cs typeface="Arial"/>
              </a:rPr>
              <a:t> </a:t>
            </a:r>
            <a:r>
              <a:rPr lang="en-GB" sz="1200" err="1">
                <a:latin typeface="Arial"/>
                <a:ea typeface="Proxima Nova"/>
                <a:cs typeface="Arial"/>
              </a:rPr>
              <a:t>naar</a:t>
            </a:r>
            <a:r>
              <a:rPr lang="en-GB" sz="1200">
                <a:latin typeface="Arial"/>
                <a:ea typeface="Proxima Nova"/>
                <a:cs typeface="Arial"/>
              </a:rPr>
              <a:t> </a:t>
            </a:r>
            <a:r>
              <a:rPr lang="en-GB" sz="1200" err="1">
                <a:latin typeface="Arial"/>
                <a:ea typeface="Proxima Nova"/>
                <a:cs typeface="Arial"/>
              </a:rPr>
              <a:t>betalingsplannen</a:t>
            </a:r>
            <a:r>
              <a:rPr lang="en-GB" sz="1200">
                <a:latin typeface="Arial"/>
                <a:ea typeface="Proxima Nova"/>
                <a:cs typeface="Arial"/>
              </a:rPr>
              <a:t> toe</a:t>
            </a:r>
            <a:endParaRPr lang="en-GB" sz="1200">
              <a:solidFill>
                <a:srgbClr val="000000"/>
              </a:solidFill>
              <a:latin typeface="Arial"/>
              <a:ea typeface="Proxima Nova"/>
              <a:cs typeface="Arial"/>
            </a:endParaRPr>
          </a:p>
        </p:txBody>
      </p:sp>
      <p:sp>
        <p:nvSpPr>
          <p:cNvPr id="2" name="Google Shape;596;g17c39b9eb6b_2_10">
            <a:extLst>
              <a:ext uri="{FF2B5EF4-FFF2-40B4-BE49-F238E27FC236}">
                <a16:creationId xmlns:a16="http://schemas.microsoft.com/office/drawing/2014/main" id="{AF38BB54-D675-6DD4-B7FB-6FFA79897232}"/>
              </a:ext>
            </a:extLst>
          </p:cNvPr>
          <p:cNvSpPr/>
          <p:nvPr/>
        </p:nvSpPr>
        <p:spPr>
          <a:xfrm>
            <a:off x="725338" y="4342015"/>
            <a:ext cx="2494818" cy="43468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algn="ctr"/>
            <a:r>
              <a:rPr lang="en-GB" sz="1300">
                <a:solidFill>
                  <a:schemeClr val="tx1"/>
                </a:solidFill>
                <a:cs typeface="Arial"/>
              </a:rPr>
              <a:t>...</a:t>
            </a:r>
          </a:p>
        </p:txBody>
      </p:sp>
      <p:sp>
        <p:nvSpPr>
          <p:cNvPr id="4" name="Google Shape;601;g17c39b9eb6b_2_10">
            <a:extLst>
              <a:ext uri="{FF2B5EF4-FFF2-40B4-BE49-F238E27FC236}">
                <a16:creationId xmlns:a16="http://schemas.microsoft.com/office/drawing/2014/main" id="{84101D71-5525-C8C5-27D9-DD245D0E4BD8}"/>
              </a:ext>
            </a:extLst>
          </p:cNvPr>
          <p:cNvSpPr/>
          <p:nvPr/>
        </p:nvSpPr>
        <p:spPr>
          <a:xfrm>
            <a:off x="3458744" y="4371250"/>
            <a:ext cx="5226777" cy="416826"/>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sz="1300">
                <a:latin typeface="Proxima Nova"/>
                <a:ea typeface="Proxima Nova"/>
                <a:cs typeface="Proxima Nova"/>
              </a:rPr>
              <a:t>...</a:t>
            </a:r>
          </a:p>
        </p:txBody>
      </p:sp>
    </p:spTree>
    <p:extLst>
      <p:ext uri="{BB962C8B-B14F-4D97-AF65-F5344CB8AC3E}">
        <p14:creationId xmlns:p14="http://schemas.microsoft.com/office/powerpoint/2010/main" val="3780437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521" name="Google Shape;521;p24"/>
          <p:cNvCxnSpPr>
            <a:stCxn id="522"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523" name="Google Shape;523;p24"/>
          <p:cNvCxnSpPr>
            <a:stCxn id="524" idx="2"/>
            <a:endCxn id="525"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526" name="Google Shape;526;p24"/>
          <p:cNvCxnSpPr>
            <a:stCxn id="527" idx="2"/>
            <a:endCxn id="528"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529" name="Google Shape;529;p24"/>
          <p:cNvCxnSpPr>
            <a:stCxn id="530" idx="2"/>
            <a:endCxn id="531"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532" name="Google Shape;532;p24"/>
          <p:cNvCxnSpPr>
            <a:endCxn id="533"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534" name="Google Shape;534;p2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535" name="Google Shape;535;p2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536" name="Google Shape;536;p24"/>
          <p:cNvCxnSpPr>
            <a:stCxn id="537"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538" name="Google Shape;538;p24"/>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530" name="Google Shape;530;p2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539" name="Google Shape;539;p2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527" name="Google Shape;527;p2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540" name="Google Shape;540;p2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541" name="Google Shape;541;p2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542" name="Google Shape;542;p2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543" name="Google Shape;543;p2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537" name="Google Shape;537;p2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531" name="Google Shape;531;p2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522" name="Google Shape;522;p2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528" name="Google Shape;528;p24"/>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524" name="Google Shape;524;p24"/>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533" name="Google Shape;533;p24"/>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544" name="Google Shape;544;p24"/>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545" name="Google Shape;545;p24"/>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 name="Google Shape;546;p24"/>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525" name="Google Shape;525;p2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547" name="Google Shape;547;p2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548" name="Google Shape;548;p24"/>
          <p:cNvSpPr/>
          <p:nvPr/>
        </p:nvSpPr>
        <p:spPr>
          <a:xfrm>
            <a:off x="1094512" y="2278234"/>
            <a:ext cx="179157" cy="351692"/>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9" name="Google Shape;549;p24"/>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550" name="Google Shape;550;p24"/>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51" name="Google Shape;551;p24"/>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552" name="Google Shape;552;p24"/>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3" name="Google Shape;553;p24"/>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Concepten</a:t>
            </a:r>
            <a:r>
              <a:rPr lang="en-GB" sz="3700" b="1"/>
              <a:t> </a:t>
            </a:r>
            <a:r>
              <a:rPr lang="en-GB" sz="3700" b="1" err="1"/>
              <a:t>identificeren</a:t>
            </a:r>
            <a:endParaRPr lang="en-GB" sz="3700" b="1" i="0" u="none" strike="noStrike" cap="none">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513094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26"/>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buClr>
                <a:srgbClr val="000000"/>
              </a:buClr>
              <a:buSzPts val="3000"/>
            </a:pPr>
            <a:r>
              <a:rPr lang="en-GB" sz="3150" b="1">
                <a:solidFill>
                  <a:srgbClr val="000000"/>
                </a:solidFill>
                <a:latin typeface="Arial"/>
                <a:ea typeface="Arial"/>
                <a:cs typeface="Arial"/>
                <a:sym typeface="Arial"/>
              </a:rPr>
              <a:t>Wat is </a:t>
            </a:r>
            <a:r>
              <a:rPr lang="en-GB" sz="3150" b="1" err="1">
                <a:solidFill>
                  <a:srgbClr val="000000"/>
                </a:solidFill>
                <a:latin typeface="Arial"/>
                <a:ea typeface="Arial"/>
                <a:cs typeface="Arial"/>
                <a:sym typeface="Arial"/>
              </a:rPr>
              <a:t>een</a:t>
            </a:r>
            <a:r>
              <a:rPr lang="en-GB" sz="3150" b="1">
                <a:solidFill>
                  <a:srgbClr val="000000"/>
                </a:solidFill>
                <a:latin typeface="Arial"/>
                <a:ea typeface="Arial"/>
                <a:cs typeface="Arial"/>
                <a:sym typeface="Arial"/>
              </a:rPr>
              <a:t> concept?</a:t>
            </a:r>
            <a:endParaRPr sz="3150" b="1">
              <a:solidFill>
                <a:srgbClr val="000000"/>
              </a:solidFill>
              <a:latin typeface="Arial"/>
              <a:ea typeface="Arial"/>
              <a:cs typeface="Arial"/>
              <a:sym typeface="Arial"/>
            </a:endParaRPr>
          </a:p>
        </p:txBody>
      </p:sp>
      <p:sp>
        <p:nvSpPr>
          <p:cNvPr id="1543" name="Google Shape;1543;p26"/>
          <p:cNvSpPr/>
          <p:nvPr/>
        </p:nvSpPr>
        <p:spPr>
          <a:xfrm>
            <a:off x="1302520" y="1647153"/>
            <a:ext cx="6538961" cy="1849194"/>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buClr>
                <a:srgbClr val="000000"/>
              </a:buClr>
              <a:buSzPts val="1500"/>
            </a:pPr>
            <a:r>
              <a:rPr lang="nl-NL" sz="2100" i="1"/>
              <a:t>De fundamentele bouwstenen van een gegevensmodel. Ze vertegenwoordigen de essentiële ideeën, objecten of entiteiten die relevant zijn binnen een specifiek domein.</a:t>
            </a:r>
            <a:endParaRPr lang="nl-NL" sz="2000" b="1" i="1">
              <a:solidFill>
                <a:schemeClr val="dk1"/>
              </a:solidFill>
              <a:latin typeface="Arial"/>
              <a:ea typeface="Arial"/>
              <a:cs typeface="Arial"/>
              <a:sym typeface="Arial"/>
            </a:endParaRPr>
          </a:p>
        </p:txBody>
      </p:sp>
    </p:spTree>
    <p:extLst>
      <p:ext uri="{BB962C8B-B14F-4D97-AF65-F5344CB8AC3E}">
        <p14:creationId xmlns:p14="http://schemas.microsoft.com/office/powerpoint/2010/main" val="2011994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7c39b9eb6b_2_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Welke </a:t>
            </a:r>
            <a:r>
              <a:rPr lang="en-GB" sz="3200" b="1" i="0" u="none" strike="noStrike" cap="none" err="1">
                <a:solidFill>
                  <a:srgbClr val="000000"/>
                </a:solidFill>
                <a:latin typeface="Arial"/>
                <a:ea typeface="Arial"/>
                <a:cs typeface="Arial"/>
                <a:sym typeface="Arial"/>
              </a:rPr>
              <a:t>concepten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zijn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noodzakelijk</a:t>
            </a:r>
            <a:r>
              <a:rPr lang="en-GB" sz="3200" b="1" i="0" u="none" strike="noStrike" cap="none">
                <a:solidFill>
                  <a:srgbClr val="000000"/>
                </a:solidFill>
                <a:latin typeface="Arial"/>
                <a:ea typeface="Arial"/>
                <a:cs typeface="Arial"/>
                <a:sym typeface="Arial"/>
              </a:rPr>
              <a:t>?</a:t>
            </a:r>
            <a:endParaRPr sz="3200" b="1" i="0" u="none" strike="noStrike" cap="none">
              <a:solidFill>
                <a:srgbClr val="000000"/>
              </a:solidFill>
              <a:latin typeface="Arial"/>
              <a:ea typeface="Arial"/>
              <a:cs typeface="Arial"/>
              <a:sym typeface="Arial"/>
            </a:endParaRPr>
          </a:p>
        </p:txBody>
      </p:sp>
      <p:sp>
        <p:nvSpPr>
          <p:cNvPr id="640" name="Google Shape;640;g17c39b9eb6b_2_2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kern="1200">
                <a:solidFill>
                  <a:schemeClr val="tx1"/>
                </a:solidFill>
                <a:latin typeface="+mn-lt"/>
                <a:ea typeface="+mn-ea"/>
                <a:cs typeface="+mn-cs"/>
              </a:rPr>
              <a:t>Welke </a:t>
            </a:r>
            <a:r>
              <a:rPr lang="en-GB" sz="2100" kern="1200" err="1">
                <a:solidFill>
                  <a:schemeClr val="tx1"/>
                </a:solidFill>
                <a:latin typeface="+mn-lt"/>
                <a:ea typeface="+mn-ea"/>
                <a:cs typeface="+mn-cs"/>
              </a:rPr>
              <a:t>hoofd-elementen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vormen</a:t>
            </a:r>
            <a:r>
              <a:rPr lang="en-GB" sz="2100" kern="1200">
                <a:solidFill>
                  <a:schemeClr val="tx1"/>
                </a:solidFill>
                <a:latin typeface="+mn-lt"/>
                <a:ea typeface="+mn-ea"/>
                <a:cs typeface="+mn-cs"/>
              </a:rPr>
              <a:t> de use cases </a:t>
            </a:r>
            <a:r>
              <a:rPr lang="en-GB" sz="2100" kern="1200" err="1">
                <a:solidFill>
                  <a:schemeClr val="tx1"/>
                </a:solidFill>
                <a:latin typeface="+mn-lt"/>
                <a:ea typeface="+mn-ea"/>
                <a:cs typeface="+mn-cs"/>
              </a:rPr>
              <a:t>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kunnen</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deze</a:t>
            </a:r>
            <a:r>
              <a:rPr lang="en-GB" sz="2100" kern="1200">
                <a:solidFill>
                  <a:schemeClr val="tx1"/>
                </a:solidFill>
                <a:latin typeface="+mn-lt"/>
                <a:ea typeface="+mn-ea"/>
                <a:cs typeface="+mn-cs"/>
              </a:rPr>
              <a:t> </a:t>
            </a:r>
            <a:r>
              <a:rPr lang="en-GB" sz="2100" kern="1200" err="1">
                <a:solidFill>
                  <a:schemeClr val="tx1"/>
                </a:solidFill>
                <a:latin typeface="+mn-lt"/>
                <a:ea typeface="+mn-ea"/>
                <a:cs typeface="+mn-cs"/>
              </a:rPr>
              <a:t>verwezenlijken</a:t>
            </a:r>
            <a:r>
              <a:rPr lang="en-GB" sz="2100" kern="1200">
                <a:solidFill>
                  <a:schemeClr val="tx1"/>
                </a:solidFill>
                <a:latin typeface="+mn-lt"/>
                <a:ea typeface="+mn-ea"/>
                <a:cs typeface="+mn-cs"/>
              </a:rPr>
              <a:t>?</a:t>
            </a:r>
            <a:endParaRPr lang="en-US" sz="2100" kern="1200">
              <a:solidFill>
                <a:schemeClr val="tx1"/>
              </a:solidFill>
              <a:latin typeface="+mn-lt"/>
              <a:ea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0617-099B-C55D-EB15-F6BEF03910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7FFBFD-BB35-5BA6-236D-D02CFE0C0B4C}"/>
              </a:ext>
            </a:extLst>
          </p:cNvPr>
          <p:cNvSpPr>
            <a:spLocks noGrp="1"/>
          </p:cNvSpPr>
          <p:nvPr>
            <p:ph type="body" idx="1"/>
          </p:nvPr>
        </p:nvSpPr>
        <p:spPr>
          <a:xfrm>
            <a:off x="547829" y="1866982"/>
            <a:ext cx="2262885" cy="2284274"/>
          </a:xfrm>
        </p:spPr>
        <p:style>
          <a:lnRef idx="2">
            <a:schemeClr val="accent5"/>
          </a:lnRef>
          <a:fillRef idx="1">
            <a:schemeClr val="lt1"/>
          </a:fillRef>
          <a:effectRef idx="0">
            <a:schemeClr val="accent5"/>
          </a:effectRef>
          <a:fontRef idx="minor">
            <a:schemeClr val="dk1"/>
          </a:fontRef>
        </p:style>
        <p:txBody>
          <a:bodyPr/>
          <a:lstStyle/>
          <a:p>
            <a:pPr marL="102870" indent="0">
              <a:buNone/>
            </a:pPr>
            <a:r>
              <a:rPr lang="en-US" b="1"/>
              <a:t>SCHULDEISER</a:t>
            </a:r>
          </a:p>
          <a:p>
            <a:pPr marL="102870" indent="0">
              <a:buNone/>
            </a:pPr>
            <a:endParaRPr lang="en-US" b="1"/>
          </a:p>
          <a:p>
            <a:pPr marL="102870" indent="0">
              <a:buNone/>
            </a:pPr>
            <a:r>
              <a:rPr lang="en-US" err="1"/>
              <a:t>Lokaal</a:t>
            </a:r>
            <a:r>
              <a:rPr lang="en-US"/>
              <a:t> </a:t>
            </a:r>
            <a:r>
              <a:rPr lang="en-US" err="1"/>
              <a:t>bestuur</a:t>
            </a:r>
          </a:p>
        </p:txBody>
      </p:sp>
      <p:sp>
        <p:nvSpPr>
          <p:cNvPr id="5" name="Title 1">
            <a:extLst>
              <a:ext uri="{FF2B5EF4-FFF2-40B4-BE49-F238E27FC236}">
                <a16:creationId xmlns:a16="http://schemas.microsoft.com/office/drawing/2014/main" id="{4D374351-A63E-B39C-1243-7A2E63ECC18A}"/>
              </a:ext>
            </a:extLst>
          </p:cNvPr>
          <p:cNvSpPr txBox="1">
            <a:spLocks/>
          </p:cNvSpPr>
          <p:nvPr/>
        </p:nvSpPr>
        <p:spPr>
          <a:xfrm>
            <a:off x="390994" y="265853"/>
            <a:ext cx="8676431"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Ontvangst</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betaling</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buiten</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termijn</a:t>
            </a:r>
            <a:endParaRPr lang="en-US" err="1">
              <a:ea typeface="+mn-ea"/>
            </a:endParaRPr>
          </a:p>
        </p:txBody>
      </p:sp>
      <p:sp>
        <p:nvSpPr>
          <p:cNvPr id="6" name="Text Placeholder 2">
            <a:extLst>
              <a:ext uri="{FF2B5EF4-FFF2-40B4-BE49-F238E27FC236}">
                <a16:creationId xmlns:a16="http://schemas.microsoft.com/office/drawing/2014/main" id="{8C6BDF92-C402-AF58-F3A9-4C15D0FEBB98}"/>
              </a:ext>
            </a:extLst>
          </p:cNvPr>
          <p:cNvSpPr txBox="1">
            <a:spLocks/>
          </p:cNvSpPr>
          <p:nvPr/>
        </p:nvSpPr>
        <p:spPr>
          <a:xfrm>
            <a:off x="3007888" y="1866982"/>
            <a:ext cx="3100563" cy="228427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Font typeface="Proxima Nova"/>
              <a:buNone/>
            </a:pPr>
            <a:r>
              <a:rPr lang="en-US" b="1"/>
              <a:t>SCHULDVORDERING</a:t>
            </a:r>
          </a:p>
        </p:txBody>
      </p:sp>
      <p:sp>
        <p:nvSpPr>
          <p:cNvPr id="8" name="Text Placeholder 2">
            <a:extLst>
              <a:ext uri="{FF2B5EF4-FFF2-40B4-BE49-F238E27FC236}">
                <a16:creationId xmlns:a16="http://schemas.microsoft.com/office/drawing/2014/main" id="{4D832638-9391-7575-7E49-611BFF793A29}"/>
              </a:ext>
            </a:extLst>
          </p:cNvPr>
          <p:cNvSpPr txBox="1">
            <a:spLocks/>
          </p:cNvSpPr>
          <p:nvPr/>
        </p:nvSpPr>
        <p:spPr>
          <a:xfrm>
            <a:off x="6305626" y="1866982"/>
            <a:ext cx="2497747" cy="2284274"/>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Font typeface="Proxima Nova"/>
              <a:buNone/>
            </a:pPr>
            <a:r>
              <a:rPr lang="en-US" b="1"/>
              <a:t>SCHULDENAAR</a:t>
            </a:r>
          </a:p>
          <a:p>
            <a:pPr marL="102870" indent="0">
              <a:buNone/>
            </a:pPr>
            <a:endParaRPr lang="en-US" b="1"/>
          </a:p>
          <a:p>
            <a:pPr marL="102870" indent="0">
              <a:buNone/>
            </a:pPr>
            <a:r>
              <a:rPr lang="en-US" err="1"/>
              <a:t>Debiteur</a:t>
            </a:r>
            <a:r>
              <a:rPr lang="en-US"/>
              <a:t> / Burger met </a:t>
            </a:r>
            <a:r>
              <a:rPr lang="en-US" err="1"/>
              <a:t>schuld</a:t>
            </a:r>
            <a:endParaRPr lang="en-US" b="1" err="1"/>
          </a:p>
        </p:txBody>
      </p:sp>
      <p:pic>
        <p:nvPicPr>
          <p:cNvPr id="10" name="Graphic 9" descr="Loan with solid fill">
            <a:extLst>
              <a:ext uri="{FF2B5EF4-FFF2-40B4-BE49-F238E27FC236}">
                <a16:creationId xmlns:a16="http://schemas.microsoft.com/office/drawing/2014/main" id="{C9407625-F3ED-E698-354F-C5794FD33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519" y="1331671"/>
            <a:ext cx="530792" cy="530792"/>
          </a:xfrm>
          <a:prstGeom prst="rect">
            <a:avLst/>
          </a:prstGeom>
        </p:spPr>
      </p:pic>
      <p:pic>
        <p:nvPicPr>
          <p:cNvPr id="11" name="Graphic 10" descr="User with solid fill">
            <a:extLst>
              <a:ext uri="{FF2B5EF4-FFF2-40B4-BE49-F238E27FC236}">
                <a16:creationId xmlns:a16="http://schemas.microsoft.com/office/drawing/2014/main" id="{08ADCE11-D23B-E25B-F4B4-EB56ACC75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3280" y="1331672"/>
            <a:ext cx="522962" cy="530791"/>
          </a:xfrm>
          <a:prstGeom prst="rect">
            <a:avLst/>
          </a:prstGeom>
        </p:spPr>
      </p:pic>
      <p:pic>
        <p:nvPicPr>
          <p:cNvPr id="15" name="Graphic 13" descr="Court with solid fill">
            <a:extLst>
              <a:ext uri="{FF2B5EF4-FFF2-40B4-BE49-F238E27FC236}">
                <a16:creationId xmlns:a16="http://schemas.microsoft.com/office/drawing/2014/main" id="{374FCA9F-1D30-1263-64E7-0989629ACE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389" y="1292529"/>
            <a:ext cx="585592" cy="569935"/>
          </a:xfrm>
          <a:prstGeom prst="rect">
            <a:avLst/>
          </a:prstGeom>
        </p:spPr>
      </p:pic>
    </p:spTree>
    <p:extLst>
      <p:ext uri="{BB962C8B-B14F-4D97-AF65-F5344CB8AC3E}">
        <p14:creationId xmlns:p14="http://schemas.microsoft.com/office/powerpoint/2010/main" val="2490638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30617-099B-C55D-EB15-F6BEF0391098}"/>
              </a:ext>
            </a:extLst>
          </p:cNvPr>
          <p:cNvSpPr>
            <a:spLocks noGrp="1"/>
          </p:cNvSpPr>
          <p:nvPr>
            <p:ph type="title"/>
          </p:nvPr>
        </p:nvSpPr>
        <p:spPr/>
        <p:txBody>
          <a:bodyPr/>
          <a:lstStyle/>
          <a:p>
            <a:endParaRPr lang="en-US"/>
          </a:p>
        </p:txBody>
      </p:sp>
      <p:sp>
        <p:nvSpPr>
          <p:cNvPr id="5" name="Title 1">
            <a:extLst>
              <a:ext uri="{FF2B5EF4-FFF2-40B4-BE49-F238E27FC236}">
                <a16:creationId xmlns:a16="http://schemas.microsoft.com/office/drawing/2014/main" id="{4D374351-A63E-B39C-1243-7A2E63ECC18A}"/>
              </a:ext>
            </a:extLst>
          </p:cNvPr>
          <p:cNvSpPr txBox="1">
            <a:spLocks/>
          </p:cNvSpPr>
          <p:nvPr/>
        </p:nvSpPr>
        <p:spPr>
          <a:xfrm>
            <a:off x="390994" y="265853"/>
            <a:ext cx="8676431"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3200" b="1" kern="1200" err="1">
                <a:solidFill>
                  <a:srgbClr val="030000"/>
                </a:solidFill>
                <a:latin typeface="Arial"/>
                <a:ea typeface="+mn-ea"/>
                <a:cs typeface="Arial"/>
              </a:rPr>
              <a:t>Bundelen</a:t>
            </a:r>
            <a:r>
              <a:rPr lang="en-US" sz="3200" b="1" kern="1200">
                <a:solidFill>
                  <a:srgbClr val="030000"/>
                </a:solidFill>
                <a:latin typeface="Arial"/>
                <a:ea typeface="+mn-ea"/>
                <a:cs typeface="Arial"/>
              </a:rPr>
              <a:t> van </a:t>
            </a:r>
            <a:r>
              <a:rPr lang="en-US" sz="3200" b="1" kern="1200" err="1">
                <a:solidFill>
                  <a:srgbClr val="030000"/>
                </a:solidFill>
                <a:latin typeface="Arial"/>
                <a:ea typeface="+mn-ea"/>
                <a:cs typeface="Arial"/>
              </a:rPr>
              <a:t>schulden</a:t>
            </a:r>
            <a:r>
              <a:rPr lang="en-US" sz="3200" b="1" kern="1200">
                <a:solidFill>
                  <a:srgbClr val="030000"/>
                </a:solidFill>
                <a:latin typeface="Arial"/>
                <a:ea typeface="+mn-ea"/>
                <a:cs typeface="Arial"/>
              </a:rPr>
              <a:t> in </a:t>
            </a:r>
            <a:r>
              <a:rPr lang="en-US" sz="3200" b="1" kern="1200" err="1">
                <a:solidFill>
                  <a:srgbClr val="030000"/>
                </a:solidFill>
                <a:latin typeface="Arial"/>
                <a:ea typeface="+mn-ea"/>
                <a:cs typeface="Arial"/>
              </a:rPr>
              <a:t>een</a:t>
            </a:r>
            <a:r>
              <a:rPr lang="en-US" sz="3200" b="1" kern="1200">
                <a:solidFill>
                  <a:srgbClr val="030000"/>
                </a:solidFill>
                <a:latin typeface="Arial"/>
                <a:ea typeface="+mn-ea"/>
                <a:cs typeface="Arial"/>
              </a:rPr>
              <a:t> </a:t>
            </a:r>
            <a:r>
              <a:rPr lang="en-US" sz="3200" b="1" kern="1200" err="1">
                <a:solidFill>
                  <a:srgbClr val="030000"/>
                </a:solidFill>
                <a:latin typeface="Arial"/>
                <a:ea typeface="+mn-ea"/>
                <a:cs typeface="Arial"/>
              </a:rPr>
              <a:t>EvS</a:t>
            </a:r>
            <a:r>
              <a:rPr lang="en-US" sz="3200" b="1" kern="1200">
                <a:solidFill>
                  <a:srgbClr val="030000"/>
                </a:solidFill>
                <a:latin typeface="Arial"/>
                <a:ea typeface="+mn-ea"/>
                <a:cs typeface="Arial"/>
              </a:rPr>
              <a:t>-dossier</a:t>
            </a:r>
            <a:endParaRPr lang="en-US">
              <a:ea typeface="+mn-ea"/>
            </a:endParaRPr>
          </a:p>
        </p:txBody>
      </p:sp>
      <p:sp>
        <p:nvSpPr>
          <p:cNvPr id="6" name="Text Placeholder 2">
            <a:extLst>
              <a:ext uri="{FF2B5EF4-FFF2-40B4-BE49-F238E27FC236}">
                <a16:creationId xmlns:a16="http://schemas.microsoft.com/office/drawing/2014/main" id="{8C6BDF92-C402-AF58-F3A9-4C15D0FEBB98}"/>
              </a:ext>
            </a:extLst>
          </p:cNvPr>
          <p:cNvSpPr txBox="1">
            <a:spLocks/>
          </p:cNvSpPr>
          <p:nvPr/>
        </p:nvSpPr>
        <p:spPr>
          <a:xfrm>
            <a:off x="894121" y="1773037"/>
            <a:ext cx="3100563" cy="2284274"/>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Font typeface="Proxima Nova"/>
              <a:buNone/>
            </a:pPr>
            <a:r>
              <a:rPr lang="en-US" b="1"/>
              <a:t>SCHULDVORDERING</a:t>
            </a:r>
          </a:p>
        </p:txBody>
      </p:sp>
      <p:sp>
        <p:nvSpPr>
          <p:cNvPr id="8" name="Text Placeholder 2">
            <a:extLst>
              <a:ext uri="{FF2B5EF4-FFF2-40B4-BE49-F238E27FC236}">
                <a16:creationId xmlns:a16="http://schemas.microsoft.com/office/drawing/2014/main" id="{4D832638-9391-7575-7E49-611BFF793A29}"/>
              </a:ext>
            </a:extLst>
          </p:cNvPr>
          <p:cNvSpPr txBox="1">
            <a:spLocks/>
          </p:cNvSpPr>
          <p:nvPr/>
        </p:nvSpPr>
        <p:spPr>
          <a:xfrm>
            <a:off x="4324948" y="1773037"/>
            <a:ext cx="4133958" cy="2284274"/>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33375" algn="l" rtl="0">
              <a:lnSpc>
                <a:spcPct val="90000"/>
              </a:lnSpc>
              <a:spcBef>
                <a:spcPts val="300"/>
              </a:spcBef>
              <a:spcAft>
                <a:spcPts val="0"/>
              </a:spcAft>
              <a:buClr>
                <a:srgbClr val="7F7F7F"/>
              </a:buClr>
              <a:buSzPts val="165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36550" algn="l" rtl="0">
              <a:lnSpc>
                <a:spcPct val="90000"/>
              </a:lnSpc>
              <a:spcBef>
                <a:spcPts val="300"/>
              </a:spcBef>
              <a:spcAft>
                <a:spcPts val="0"/>
              </a:spcAft>
              <a:buClr>
                <a:schemeClr val="dk1"/>
              </a:buClr>
              <a:buSzPts val="17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02870" indent="0">
              <a:buNone/>
            </a:pPr>
            <a:r>
              <a:rPr lang="en-US" b="1"/>
              <a:t>GECONSOLIDEERDE SCHULD</a:t>
            </a:r>
          </a:p>
          <a:p>
            <a:pPr marL="102870" indent="0">
              <a:buNone/>
            </a:pPr>
            <a:endParaRPr lang="en-US" b="1"/>
          </a:p>
          <a:p>
            <a:pPr marL="102870" indent="0">
              <a:buNone/>
            </a:pPr>
            <a:r>
              <a:rPr lang="en-US" err="1"/>
              <a:t>EvS</a:t>
            </a:r>
            <a:r>
              <a:rPr lang="en-US"/>
              <a:t>-dossier </a:t>
            </a:r>
            <a:r>
              <a:rPr lang="en-US" err="1"/>
              <a:t>waarin</a:t>
            </a:r>
            <a:r>
              <a:rPr lang="en-US"/>
              <a:t> de </a:t>
            </a:r>
            <a:r>
              <a:rPr lang="en-US" err="1"/>
              <a:t>gemeentelijke</a:t>
            </a:r>
            <a:r>
              <a:rPr lang="en-US"/>
              <a:t> </a:t>
            </a:r>
            <a:r>
              <a:rPr lang="en-US" err="1"/>
              <a:t>schuldvorderingen</a:t>
            </a:r>
            <a:r>
              <a:rPr lang="en-US"/>
              <a:t> </a:t>
            </a:r>
            <a:r>
              <a:rPr lang="en-US" err="1"/>
              <a:t>worden</a:t>
            </a:r>
            <a:r>
              <a:rPr lang="en-US"/>
              <a:t> </a:t>
            </a:r>
            <a:r>
              <a:rPr lang="en-US" err="1"/>
              <a:t>gebundeld</a:t>
            </a:r>
            <a:r>
              <a:rPr lang="en-US"/>
              <a:t>.</a:t>
            </a:r>
          </a:p>
        </p:txBody>
      </p:sp>
      <p:pic>
        <p:nvPicPr>
          <p:cNvPr id="15" name="Graphic 14" descr="Loan with solid fill">
            <a:extLst>
              <a:ext uri="{FF2B5EF4-FFF2-40B4-BE49-F238E27FC236}">
                <a16:creationId xmlns:a16="http://schemas.microsoft.com/office/drawing/2014/main" id="{2BBAC0DF-4D31-9918-1AA4-B2E8CE9D5E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1094" y="1190753"/>
            <a:ext cx="530792" cy="530792"/>
          </a:xfrm>
          <a:prstGeom prst="rect">
            <a:avLst/>
          </a:prstGeom>
        </p:spPr>
      </p:pic>
      <p:pic>
        <p:nvPicPr>
          <p:cNvPr id="16" name="Graphic 15" descr="Open folder with solid fill">
            <a:extLst>
              <a:ext uri="{FF2B5EF4-FFF2-40B4-BE49-F238E27FC236}">
                <a16:creationId xmlns:a16="http://schemas.microsoft.com/office/drawing/2014/main" id="{1811CDF7-5E1F-0B09-B758-8C0736499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5937" y="1190754"/>
            <a:ext cx="593422" cy="593422"/>
          </a:xfrm>
          <a:prstGeom prst="rect">
            <a:avLst/>
          </a:prstGeom>
        </p:spPr>
      </p:pic>
    </p:spTree>
    <p:extLst>
      <p:ext uri="{BB962C8B-B14F-4D97-AF65-F5344CB8AC3E}">
        <p14:creationId xmlns:p14="http://schemas.microsoft.com/office/powerpoint/2010/main" val="2056219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1</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588499" y="4147638"/>
            <a:ext cx="1651901"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buSzPts val="1300"/>
            </a:pPr>
            <a:r>
              <a:rPr lang="en-GB" sz="1300"/>
              <a:t>(Stad Oudenaarde)</a:t>
            </a:r>
          </a:p>
        </p:txBody>
      </p:sp>
      <p:sp>
        <p:nvSpPr>
          <p:cNvPr id="648" name="Google Shape;648;gf9e5eed491_2_5"/>
          <p:cNvSpPr/>
          <p:nvPr/>
        </p:nvSpPr>
        <p:spPr>
          <a:xfrm>
            <a:off x="3648255" y="4147626"/>
            <a:ext cx="216075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Gepersonaliseerde</a:t>
            </a:r>
            <a:r>
              <a:rPr lang="en-GB" sz="1300" b="1"/>
              <a:t> </a:t>
            </a:r>
            <a:r>
              <a:rPr lang="en-GB" sz="1300" b="1" err="1"/>
              <a:t>aanpak</a:t>
            </a:r>
          </a:p>
        </p:txBody>
      </p:sp>
      <p:sp>
        <p:nvSpPr>
          <p:cNvPr id="649" name="Google Shape;649;gf9e5eed491_2_5"/>
          <p:cNvSpPr/>
          <p:nvPr/>
        </p:nvSpPr>
        <p:spPr>
          <a:xfrm>
            <a:off x="1339224" y="1431933"/>
            <a:ext cx="646427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Als </a:t>
            </a:r>
            <a:r>
              <a:rPr lang="en-US" sz="1800" kern="1200">
                <a:solidFill>
                  <a:schemeClr val="dk1"/>
                </a:solidFill>
                <a:highlight>
                  <a:srgbClr val="FFFF00"/>
                </a:highlight>
                <a:latin typeface="+mn-lt"/>
                <a:ea typeface="+mn-ea"/>
              </a:rPr>
              <a:t>burger </a:t>
            </a:r>
            <a:r>
              <a:rPr lang="en-US" sz="1800" kern="1200">
                <a:solidFill>
                  <a:schemeClr val="dk1"/>
                </a:solidFill>
                <a:latin typeface="+mn-lt"/>
                <a:ea typeface="+mn-ea"/>
              </a:rPr>
              <a:t>met </a:t>
            </a:r>
            <a:r>
              <a:rPr lang="en-US" sz="1800" kern="1200" err="1">
                <a:solidFill>
                  <a:schemeClr val="dk1"/>
                </a:solidFill>
                <a:highlight>
                  <a:srgbClr val="FFFF00"/>
                </a:highlight>
                <a:latin typeface="+mn-lt"/>
                <a:ea typeface="+mn-ea"/>
              </a:rPr>
              <a:t>schulden</a:t>
            </a:r>
            <a:r>
              <a:rPr lang="en-US" sz="1800" kern="1200">
                <a:solidFill>
                  <a:schemeClr val="dk1"/>
                </a:solidFill>
                <a:highlight>
                  <a:srgbClr val="FFFF00"/>
                </a:highlight>
                <a:latin typeface="+mn-lt"/>
                <a:ea typeface="+mn-ea"/>
              </a:rPr>
              <a:t> </a:t>
            </a:r>
            <a:r>
              <a:rPr lang="en-US" sz="1800" kern="1200" err="1">
                <a:solidFill>
                  <a:schemeClr val="dk1"/>
                </a:solidFill>
                <a:latin typeface="+mn-lt"/>
                <a:ea typeface="+mn-ea"/>
              </a:rPr>
              <a:t>krijgt</a:t>
            </a:r>
            <a:r>
              <a:rPr lang="en-US" sz="1800" kern="1200">
                <a:solidFill>
                  <a:schemeClr val="dk1"/>
                </a:solidFill>
                <a:latin typeface="+mn-lt"/>
                <a:ea typeface="+mn-ea"/>
              </a:rPr>
              <a:t> Pieter-Jan </a:t>
            </a:r>
            <a:r>
              <a:rPr lang="en-US" sz="1800" kern="1200" err="1">
                <a:solidFill>
                  <a:schemeClr val="dk1"/>
                </a:solidFill>
                <a:highlight>
                  <a:srgbClr val="FFFF00"/>
                </a:highlight>
                <a:latin typeface="+mn-lt"/>
                <a:ea typeface="+mn-ea"/>
              </a:rPr>
              <a:t>gepersonaliseerde</a:t>
            </a:r>
            <a:r>
              <a:rPr lang="en-US" sz="1800" kern="1200">
                <a:solidFill>
                  <a:schemeClr val="dk1"/>
                </a:solidFill>
                <a:highlight>
                  <a:srgbClr val="FFFF00"/>
                </a:highlight>
                <a:latin typeface="+mn-lt"/>
                <a:ea typeface="+mn-ea"/>
              </a:rPr>
              <a:t> </a:t>
            </a:r>
            <a:r>
              <a:rPr lang="en-US" sz="1800" kern="1200" err="1">
                <a:solidFill>
                  <a:schemeClr val="dk1"/>
                </a:solidFill>
                <a:highlight>
                  <a:srgbClr val="FFFF00"/>
                </a:highlight>
                <a:latin typeface="+mn-lt"/>
                <a:ea typeface="+mn-ea"/>
              </a:rPr>
              <a:t>aanpak</a:t>
            </a:r>
            <a:r>
              <a:rPr lang="en-US" sz="1800" kern="1200">
                <a:solidFill>
                  <a:schemeClr val="dk1"/>
                </a:solidFill>
                <a:latin typeface="+mn-lt"/>
                <a:ea typeface="+mn-ea"/>
              </a:rPr>
              <a:t> van </a:t>
            </a:r>
            <a:r>
              <a:rPr lang="en-US" sz="1800" kern="1200">
                <a:solidFill>
                  <a:schemeClr val="dk1"/>
                </a:solidFill>
                <a:highlight>
                  <a:srgbClr val="FFFF00"/>
                </a:highlight>
                <a:latin typeface="+mn-lt"/>
                <a:ea typeface="+mn-ea"/>
              </a:rPr>
              <a:t>Stad Oudenaarde </a:t>
            </a:r>
            <a:r>
              <a:rPr lang="en-US" sz="1800" kern="1200">
                <a:solidFill>
                  <a:schemeClr val="dk1"/>
                </a:solidFill>
                <a:latin typeface="+mn-lt"/>
                <a:ea typeface="+mn-ea"/>
              </a:rPr>
              <a:t>om </a:t>
            </a:r>
            <a:r>
              <a:rPr lang="en-US" sz="1800" kern="1200" err="1">
                <a:solidFill>
                  <a:schemeClr val="dk1"/>
                </a:solidFill>
                <a:latin typeface="+mn-lt"/>
                <a:ea typeface="+mn-ea"/>
              </a:rPr>
              <a:t>zijn</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vorderingen</a:t>
            </a:r>
            <a:r>
              <a:rPr lang="en-US" sz="1800" kern="1200">
                <a:solidFill>
                  <a:schemeClr val="dk1"/>
                </a:solidFill>
                <a:highlight>
                  <a:srgbClr val="FFFF00"/>
                </a:highlight>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beheren</a:t>
            </a:r>
            <a:r>
              <a:rPr lang="en-US" sz="1800" kern="1200">
                <a:solidFill>
                  <a:schemeClr val="dk1"/>
                </a:solidFill>
                <a:latin typeface="+mn-lt"/>
                <a:ea typeface="+mn-ea"/>
              </a:rPr>
              <a:t>.</a:t>
            </a:r>
          </a:p>
        </p:txBody>
      </p:sp>
      <p:sp>
        <p:nvSpPr>
          <p:cNvPr id="650" name="Google Shape;650;gf9e5eed491_2_5"/>
          <p:cNvSpPr/>
          <p:nvPr/>
        </p:nvSpPr>
        <p:spPr>
          <a:xfrm>
            <a:off x="3994236" y="3198528"/>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Schuld</a:t>
            </a:r>
            <a:endParaRPr lang="en-US" b="1"/>
          </a:p>
        </p:txBody>
      </p:sp>
      <p:sp>
        <p:nvSpPr>
          <p:cNvPr id="651" name="Google Shape;651;gf9e5eed491_2_5"/>
          <p:cNvSpPr/>
          <p:nvPr/>
        </p:nvSpPr>
        <p:spPr>
          <a:xfrm>
            <a:off x="2193552" y="319854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a:t>Burger</a:t>
            </a:r>
            <a:endParaRPr lang="en-GB" sz="1300" b="1" i="0" u="none" strike="noStrike" cap="none">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5810789" y="3198527"/>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Debiteur</a:t>
            </a:r>
            <a:endParaRPr lang="en-US" sz="1300" err="1">
              <a:solidFill>
                <a:srgbClr val="373636"/>
              </a:solidFill>
            </a:endParaRPr>
          </a:p>
          <a:p>
            <a:pPr algn="ctr"/>
            <a:r>
              <a:rPr lang="en-GB" sz="1300"/>
              <a:t>(Pieter-Jan)</a:t>
            </a:r>
            <a:endParaRPr lang="en-US" sz="1300">
              <a:solidFill>
                <a:srgbClr val="373636"/>
              </a:solidFill>
            </a:endParaRPr>
          </a:p>
        </p:txBody>
      </p:sp>
      <p:sp>
        <p:nvSpPr>
          <p:cNvPr id="4" name="Google Shape;650;gf9e5eed491_2_5">
            <a:extLst>
              <a:ext uri="{FF2B5EF4-FFF2-40B4-BE49-F238E27FC236}">
                <a16:creationId xmlns:a16="http://schemas.microsoft.com/office/drawing/2014/main" id="{665EEF88-5640-19FB-FDF6-312784A2B21A}"/>
              </a:ext>
            </a:extLst>
          </p:cNvPr>
          <p:cNvSpPr/>
          <p:nvPr/>
        </p:nvSpPr>
        <p:spPr>
          <a:xfrm>
            <a:off x="6209567" y="4147625"/>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Vordering</a:t>
            </a:r>
            <a:endParaRPr lang="en-US" err="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2</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082276" y="3259773"/>
            <a:ext cx="1764159"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r>
              <a:rPr lang="en-GB" sz="1300" err="1"/>
              <a:t>Gemeente</a:t>
            </a:r>
            <a:r>
              <a:rPr lang="en-GB" sz="1300"/>
              <a:t> Beernem</a:t>
            </a:r>
          </a:p>
        </p:txBody>
      </p:sp>
      <p:sp>
        <p:nvSpPr>
          <p:cNvPr id="649" name="Google Shape;649;gf9e5eed491_2_5"/>
          <p:cNvSpPr/>
          <p:nvPr/>
        </p:nvSpPr>
        <p:spPr>
          <a:xfrm>
            <a:off x="1492304" y="1289058"/>
            <a:ext cx="602544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De </a:t>
            </a:r>
            <a:r>
              <a:rPr lang="en-US" sz="1800" kern="1200" err="1">
                <a:solidFill>
                  <a:schemeClr val="dk1"/>
                </a:solidFill>
                <a:highlight>
                  <a:srgbClr val="FFFF00"/>
                </a:highlight>
                <a:latin typeface="+mn-lt"/>
                <a:ea typeface="+mn-ea"/>
              </a:rPr>
              <a:t>gemeente</a:t>
            </a:r>
            <a:r>
              <a:rPr lang="en-US" sz="1800" kern="1200">
                <a:solidFill>
                  <a:schemeClr val="dk1"/>
                </a:solidFill>
                <a:highlight>
                  <a:srgbClr val="FFFF00"/>
                </a:highlight>
                <a:latin typeface="+mn-lt"/>
                <a:ea typeface="+mn-ea"/>
              </a:rPr>
              <a:t> Beernem</a:t>
            </a:r>
            <a:r>
              <a:rPr lang="en-US" sz="1800" kern="1200">
                <a:solidFill>
                  <a:schemeClr val="dk1"/>
                </a:solidFill>
                <a:latin typeface="+mn-lt"/>
                <a:ea typeface="+mn-ea"/>
              </a:rPr>
              <a:t> </a:t>
            </a:r>
            <a:r>
              <a:rPr lang="en-US" sz="1800" kern="1200" err="1">
                <a:solidFill>
                  <a:schemeClr val="dk1"/>
                </a:solidFill>
                <a:latin typeface="+mn-lt"/>
                <a:ea typeface="+mn-ea"/>
              </a:rPr>
              <a:t>wil</a:t>
            </a:r>
            <a:r>
              <a:rPr lang="en-US" sz="1800" kern="1200">
                <a:solidFill>
                  <a:schemeClr val="dk1"/>
                </a:solidFill>
                <a:latin typeface="+mn-lt"/>
                <a:ea typeface="+mn-ea"/>
              </a:rPr>
              <a:t> </a:t>
            </a:r>
            <a:r>
              <a:rPr lang="en-US" sz="1800" kern="1200" err="1">
                <a:solidFill>
                  <a:schemeClr val="dk1"/>
                </a:solidFill>
                <a:latin typeface="+mn-lt"/>
                <a:ea typeface="+mn-ea"/>
              </a:rPr>
              <a:t>een</a:t>
            </a:r>
            <a:r>
              <a:rPr lang="en-US" sz="1800" kern="1200">
                <a:solidFill>
                  <a:schemeClr val="dk1"/>
                </a:solidFill>
                <a:latin typeface="+mn-lt"/>
                <a:ea typeface="+mn-ea"/>
              </a:rPr>
              <a:t> </a:t>
            </a:r>
            <a:r>
              <a:rPr lang="en-US" sz="1800" kern="1200" err="1">
                <a:solidFill>
                  <a:schemeClr val="dk1"/>
                </a:solidFill>
                <a:latin typeface="+mn-lt"/>
                <a:ea typeface="+mn-ea"/>
              </a:rPr>
              <a:t>overzicht</a:t>
            </a:r>
            <a:r>
              <a:rPr lang="en-US" sz="1800" kern="1200">
                <a:solidFill>
                  <a:schemeClr val="dk1"/>
                </a:solidFill>
                <a:latin typeface="+mn-lt"/>
                <a:ea typeface="+mn-ea"/>
              </a:rPr>
              <a:t> van de </a:t>
            </a:r>
            <a:r>
              <a:rPr lang="en-US" sz="1800" kern="1200">
                <a:solidFill>
                  <a:schemeClr val="dk1"/>
                </a:solidFill>
                <a:highlight>
                  <a:srgbClr val="FFFF00"/>
                </a:highlight>
                <a:latin typeface="+mn-lt"/>
                <a:ea typeface="+mn-ea"/>
              </a:rPr>
              <a:t>burgers</a:t>
            </a:r>
            <a:r>
              <a:rPr lang="en-US" sz="1800" kern="1200">
                <a:solidFill>
                  <a:schemeClr val="dk1"/>
                </a:solidFill>
                <a:latin typeface="+mn-lt"/>
                <a:ea typeface="+mn-ea"/>
              </a:rPr>
              <a:t> met </a:t>
            </a:r>
            <a:r>
              <a:rPr lang="en-US" sz="1800" kern="1200" err="1">
                <a:solidFill>
                  <a:schemeClr val="dk1"/>
                </a:solidFill>
                <a:highlight>
                  <a:srgbClr val="FFFF00"/>
                </a:highlight>
                <a:latin typeface="+mn-lt"/>
                <a:ea typeface="+mn-ea"/>
              </a:rPr>
              <a:t>schulden</a:t>
            </a:r>
            <a:r>
              <a:rPr lang="en-US" sz="1800" kern="1200">
                <a:solidFill>
                  <a:schemeClr val="dk1"/>
                </a:solidFill>
                <a:latin typeface="+mn-lt"/>
                <a:ea typeface="+mn-ea"/>
              </a:rPr>
              <a:t> om </a:t>
            </a:r>
            <a:r>
              <a:rPr lang="en-US" sz="1800" kern="1200" err="1">
                <a:solidFill>
                  <a:schemeClr val="dk1"/>
                </a:solidFill>
                <a:latin typeface="+mn-lt"/>
                <a:ea typeface="+mn-ea"/>
              </a:rPr>
              <a:t>hun</a:t>
            </a:r>
            <a:r>
              <a:rPr lang="en-US" sz="1800" kern="1200">
                <a:solidFill>
                  <a:schemeClr val="dk1"/>
                </a:solidFill>
                <a:highlight>
                  <a:srgbClr val="FFFF00"/>
                </a:highlight>
                <a:latin typeface="+mn-lt"/>
                <a:ea typeface="+mn-ea"/>
              </a:rPr>
              <a:t> </a:t>
            </a:r>
            <a:r>
              <a:rPr lang="en-US" sz="1800" kern="1200" err="1">
                <a:solidFill>
                  <a:schemeClr val="dk1"/>
                </a:solidFill>
                <a:highlight>
                  <a:srgbClr val="FFFF00"/>
                </a:highlight>
                <a:latin typeface="+mn-lt"/>
                <a:ea typeface="+mn-ea"/>
              </a:rPr>
              <a:t>schuldbeheer-processen</a:t>
            </a:r>
            <a:r>
              <a:rPr lang="en-US" sz="1800" kern="1200">
                <a:solidFill>
                  <a:schemeClr val="dk1"/>
                </a:solidFill>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actualiseren</a:t>
            </a:r>
            <a:r>
              <a:rPr lang="en-US" sz="1800" kern="1200">
                <a:solidFill>
                  <a:schemeClr val="dk1"/>
                </a:solidFill>
                <a:latin typeface="+mn-lt"/>
                <a:ea typeface="+mn-ea"/>
              </a:rPr>
              <a:t>. </a:t>
            </a:r>
            <a:endParaRPr lang="en-US">
              <a:solidFill>
                <a:schemeClr val="dk1"/>
              </a:solidFill>
              <a:ea typeface="+mn-ea"/>
            </a:endParaRPr>
          </a:p>
        </p:txBody>
      </p:sp>
      <p:sp>
        <p:nvSpPr>
          <p:cNvPr id="650" name="Google Shape;650;gf9e5eed491_2_5"/>
          <p:cNvSpPr/>
          <p:nvPr/>
        </p:nvSpPr>
        <p:spPr>
          <a:xfrm>
            <a:off x="4867350" y="325976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Schuld</a:t>
            </a:r>
            <a:endParaRPr lang="en-US" b="1"/>
          </a:p>
        </p:txBody>
      </p:sp>
      <p:sp>
        <p:nvSpPr>
          <p:cNvPr id="651" name="Google Shape;651;gf9e5eed491_2_5"/>
          <p:cNvSpPr/>
          <p:nvPr/>
        </p:nvSpPr>
        <p:spPr>
          <a:xfrm>
            <a:off x="3127893" y="3259773"/>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a:t>Burger</a:t>
            </a:r>
            <a:endParaRPr lang="en-GB" sz="1300" b="1" i="0" u="none" strike="noStrike" cap="none">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6606807" y="3259759"/>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Schuldbeheer-processen</a:t>
            </a:r>
            <a:endParaRPr lang="en-US" err="1"/>
          </a:p>
        </p:txBody>
      </p:sp>
    </p:spTree>
    <p:extLst>
      <p:ext uri="{BB962C8B-B14F-4D97-AF65-F5344CB8AC3E}">
        <p14:creationId xmlns:p14="http://schemas.microsoft.com/office/powerpoint/2010/main" val="3235000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44"/>
        <p:cNvGrpSpPr/>
        <p:nvPr/>
      </p:nvGrpSpPr>
      <p:grpSpPr>
        <a:xfrm>
          <a:off x="0" y="0"/>
          <a:ext cx="0" cy="0"/>
          <a:chOff x="0" y="0"/>
          <a:chExt cx="0" cy="0"/>
        </a:xfrm>
      </p:grpSpPr>
      <p:sp>
        <p:nvSpPr>
          <p:cNvPr id="645" name="Google Shape;645;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a:buSzPts val="3000"/>
            </a:pP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concept</a:t>
            </a:r>
            <a:r>
              <a:rPr lang="en-GB" sz="3200" b="1"/>
              <a:t> 3</a:t>
            </a:r>
            <a:endParaRPr sz="2100" b="1" i="0" u="none" strike="noStrike" cap="none">
              <a:solidFill>
                <a:srgbClr val="000000"/>
              </a:solidFill>
              <a:latin typeface="Arial"/>
              <a:ea typeface="Arial"/>
              <a:cs typeface="Arial"/>
              <a:sym typeface="Arial"/>
            </a:endParaRPr>
          </a:p>
        </p:txBody>
      </p:sp>
      <p:sp>
        <p:nvSpPr>
          <p:cNvPr id="646" name="Google Shape;646;gf9e5eed491_2_5"/>
          <p:cNvSpPr/>
          <p:nvPr/>
        </p:nvSpPr>
        <p:spPr>
          <a:xfrm>
            <a:off x="1082276" y="3259773"/>
            <a:ext cx="1764159"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Publieke</a:t>
            </a:r>
            <a:r>
              <a:rPr lang="en-GB" sz="1300" b="1"/>
              <a:t> </a:t>
            </a:r>
            <a:r>
              <a:rPr lang="en-GB" sz="1300" b="1" err="1"/>
              <a:t>organisatie</a:t>
            </a:r>
            <a:endParaRPr lang="en-GB" sz="1300" b="1"/>
          </a:p>
          <a:p>
            <a:pPr algn="ctr"/>
            <a:r>
              <a:rPr lang="en-GB" sz="1300" err="1"/>
              <a:t>Gemeente</a:t>
            </a:r>
            <a:r>
              <a:rPr lang="en-GB" sz="1300"/>
              <a:t> </a:t>
            </a:r>
            <a:r>
              <a:rPr lang="en-GB" sz="1300" err="1"/>
              <a:t>Erpe</a:t>
            </a:r>
            <a:r>
              <a:rPr lang="en-GB" sz="1300"/>
              <a:t>-Mere</a:t>
            </a:r>
          </a:p>
        </p:txBody>
      </p:sp>
      <p:sp>
        <p:nvSpPr>
          <p:cNvPr id="649" name="Google Shape;649;gf9e5eed491_2_5"/>
          <p:cNvSpPr/>
          <p:nvPr/>
        </p:nvSpPr>
        <p:spPr>
          <a:xfrm>
            <a:off x="1492304" y="1289058"/>
            <a:ext cx="6025446"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en-US" sz="1800" kern="1200">
                <a:solidFill>
                  <a:schemeClr val="dk1"/>
                </a:solidFill>
                <a:latin typeface="+mn-lt"/>
                <a:ea typeface="+mn-ea"/>
              </a:rPr>
              <a:t>De </a:t>
            </a:r>
            <a:r>
              <a:rPr lang="en-US" sz="1800" kern="1200" err="1">
                <a:solidFill>
                  <a:schemeClr val="dk1"/>
                </a:solidFill>
                <a:latin typeface="+mn-lt"/>
                <a:ea typeface="+mn-ea"/>
              </a:rPr>
              <a:t>gemeente</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Erpe</a:t>
            </a:r>
            <a:r>
              <a:rPr lang="en-US" sz="1800" kern="1200">
                <a:solidFill>
                  <a:schemeClr val="dk1"/>
                </a:solidFill>
                <a:highlight>
                  <a:srgbClr val="FFFF00"/>
                </a:highlight>
                <a:latin typeface="+mn-lt"/>
                <a:ea typeface="+mn-ea"/>
              </a:rPr>
              <a:t>-Mere </a:t>
            </a:r>
            <a:r>
              <a:rPr lang="en-US" sz="1800" kern="1200" err="1">
                <a:solidFill>
                  <a:schemeClr val="dk1"/>
                </a:solidFill>
                <a:latin typeface="+mn-lt"/>
                <a:ea typeface="+mn-ea"/>
              </a:rPr>
              <a:t>wil</a:t>
            </a:r>
            <a:r>
              <a:rPr lang="en-US" sz="1800" kern="1200">
                <a:solidFill>
                  <a:schemeClr val="dk1"/>
                </a:solidFill>
                <a:latin typeface="+mn-lt"/>
                <a:ea typeface="+mn-ea"/>
              </a:rPr>
              <a:t> </a:t>
            </a:r>
            <a:r>
              <a:rPr lang="en-US" sz="1800" kern="1200" err="1">
                <a:solidFill>
                  <a:schemeClr val="dk1"/>
                </a:solidFill>
                <a:latin typeface="+mn-lt"/>
                <a:ea typeface="+mn-ea"/>
              </a:rPr>
              <a:t>uitgebreide</a:t>
            </a:r>
            <a:r>
              <a:rPr lang="en-US" sz="1800" kern="1200">
                <a:solidFill>
                  <a:schemeClr val="dk1"/>
                </a:solidFill>
                <a:latin typeface="+mn-lt"/>
                <a:ea typeface="+mn-ea"/>
              </a:rPr>
              <a:t> </a:t>
            </a:r>
            <a:endParaRPr lang="en-US">
              <a:solidFill>
                <a:schemeClr val="dk1"/>
              </a:solidFill>
              <a:latin typeface="+mn-lt"/>
              <a:ea typeface="+mn-ea"/>
            </a:endParaRPr>
          </a:p>
          <a:p>
            <a:pPr algn="ctr"/>
            <a:r>
              <a:rPr lang="en-US" sz="1800" kern="1200">
                <a:solidFill>
                  <a:schemeClr val="dk1"/>
                </a:solidFill>
                <a:highlight>
                  <a:srgbClr val="FFFF00"/>
                </a:highlight>
                <a:latin typeface="+mn-lt"/>
                <a:ea typeface="+mn-ea"/>
              </a:rPr>
              <a:t>rapportage</a:t>
            </a:r>
            <a:r>
              <a:rPr lang="en-US" sz="1800" kern="1200">
                <a:solidFill>
                  <a:schemeClr val="dk1"/>
                </a:solidFill>
                <a:latin typeface="+mn-lt"/>
                <a:ea typeface="+mn-ea"/>
              </a:rPr>
              <a:t> </a:t>
            </a:r>
            <a:r>
              <a:rPr lang="en-US" sz="1800" kern="1200" err="1">
                <a:solidFill>
                  <a:schemeClr val="dk1"/>
                </a:solidFill>
                <a:latin typeface="+mn-lt"/>
                <a:ea typeface="+mn-ea"/>
              </a:rPr>
              <a:t>rond</a:t>
            </a:r>
            <a:r>
              <a:rPr lang="en-US" sz="1800" kern="1200">
                <a:solidFill>
                  <a:schemeClr val="dk1"/>
                </a:solidFill>
                <a:latin typeface="+mn-lt"/>
                <a:ea typeface="+mn-ea"/>
              </a:rPr>
              <a:t> </a:t>
            </a:r>
            <a:r>
              <a:rPr lang="en-US" sz="1800" kern="1200" err="1">
                <a:solidFill>
                  <a:schemeClr val="dk1"/>
                </a:solidFill>
                <a:highlight>
                  <a:srgbClr val="FFFF00"/>
                </a:highlight>
                <a:latin typeface="+mn-lt"/>
                <a:ea typeface="+mn-ea"/>
              </a:rPr>
              <a:t>debiteurs</a:t>
            </a:r>
            <a:r>
              <a:rPr lang="en-US" sz="1800" kern="1200">
                <a:solidFill>
                  <a:schemeClr val="dk1"/>
                </a:solidFill>
                <a:latin typeface="+mn-lt"/>
                <a:ea typeface="+mn-ea"/>
              </a:rPr>
              <a:t> om eigen </a:t>
            </a:r>
            <a:r>
              <a:rPr lang="en-US" sz="1800" kern="1200" err="1">
                <a:solidFill>
                  <a:schemeClr val="dk1"/>
                </a:solidFill>
                <a:highlight>
                  <a:srgbClr val="FFFF00"/>
                </a:highlight>
                <a:latin typeface="+mn-lt"/>
                <a:ea typeface="+mn-ea"/>
              </a:rPr>
              <a:t>besluitvorming</a:t>
            </a:r>
            <a:r>
              <a:rPr lang="en-US" sz="1800" kern="1200">
                <a:solidFill>
                  <a:schemeClr val="dk1"/>
                </a:solidFill>
                <a:latin typeface="+mn-lt"/>
                <a:ea typeface="+mn-ea"/>
              </a:rPr>
              <a:t> </a:t>
            </a:r>
            <a:r>
              <a:rPr lang="en-US" sz="1800" kern="1200" err="1">
                <a:solidFill>
                  <a:schemeClr val="dk1"/>
                </a:solidFill>
                <a:latin typeface="+mn-lt"/>
                <a:ea typeface="+mn-ea"/>
              </a:rPr>
              <a:t>te</a:t>
            </a:r>
            <a:r>
              <a:rPr lang="en-US" sz="1800" kern="1200">
                <a:solidFill>
                  <a:schemeClr val="dk1"/>
                </a:solidFill>
                <a:latin typeface="+mn-lt"/>
                <a:ea typeface="+mn-ea"/>
              </a:rPr>
              <a:t> </a:t>
            </a:r>
            <a:r>
              <a:rPr lang="en-US" sz="1800" kern="1200" err="1">
                <a:solidFill>
                  <a:schemeClr val="dk1"/>
                </a:solidFill>
                <a:latin typeface="+mn-lt"/>
                <a:ea typeface="+mn-ea"/>
              </a:rPr>
              <a:t>ondersteunen</a:t>
            </a:r>
            <a:endParaRPr lang="en-US">
              <a:solidFill>
                <a:schemeClr val="dk1"/>
              </a:solidFill>
              <a:ea typeface="+mn-ea"/>
            </a:endParaRPr>
          </a:p>
        </p:txBody>
      </p:sp>
      <p:sp>
        <p:nvSpPr>
          <p:cNvPr id="650" name="Google Shape;650;gf9e5eed491_2_5"/>
          <p:cNvSpPr/>
          <p:nvPr/>
        </p:nvSpPr>
        <p:spPr>
          <a:xfrm>
            <a:off x="4867350" y="3259760"/>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GB" sz="1300" b="1"/>
              <a:t>Rapportage</a:t>
            </a:r>
            <a:endParaRPr lang="en-US" b="1"/>
          </a:p>
        </p:txBody>
      </p:sp>
      <p:sp>
        <p:nvSpPr>
          <p:cNvPr id="651" name="Google Shape;651;gf9e5eed491_2_5"/>
          <p:cNvSpPr/>
          <p:nvPr/>
        </p:nvSpPr>
        <p:spPr>
          <a:xfrm>
            <a:off x="3127893" y="3259773"/>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SzPts val="1300"/>
            </a:pPr>
            <a:r>
              <a:rPr lang="en-GB" sz="1300" b="1" err="1"/>
              <a:t>Debiteur</a:t>
            </a:r>
            <a:endParaRPr lang="en-GB" sz="1300" b="1" i="0" u="none" strike="noStrike" cap="none" err="1">
              <a:solidFill>
                <a:srgbClr val="000000"/>
              </a:solidFill>
              <a:latin typeface="Arial"/>
              <a:ea typeface="Arial"/>
              <a:cs typeface="Arial"/>
            </a:endParaRPr>
          </a:p>
        </p:txBody>
      </p:sp>
      <p:sp>
        <p:nvSpPr>
          <p:cNvPr id="2" name="Google Shape;650;gf9e5eed491_2_5">
            <a:extLst>
              <a:ext uri="{FF2B5EF4-FFF2-40B4-BE49-F238E27FC236}">
                <a16:creationId xmlns:a16="http://schemas.microsoft.com/office/drawing/2014/main" id="{52C2F3BF-4EB4-69DD-E1A1-7BEFA39A8276}"/>
              </a:ext>
            </a:extLst>
          </p:cNvPr>
          <p:cNvSpPr/>
          <p:nvPr/>
        </p:nvSpPr>
        <p:spPr>
          <a:xfrm>
            <a:off x="6606807" y="3259759"/>
            <a:ext cx="1458000" cy="79151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GB" sz="1300" b="1" err="1"/>
              <a:t>Besluitvorming</a:t>
            </a:r>
            <a:endParaRPr lang="en-US" err="1"/>
          </a:p>
        </p:txBody>
      </p:sp>
    </p:spTree>
    <p:extLst>
      <p:ext uri="{BB962C8B-B14F-4D97-AF65-F5344CB8AC3E}">
        <p14:creationId xmlns:p14="http://schemas.microsoft.com/office/powerpoint/2010/main" val="318607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fa15db3b28_0_3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algn="ctr"/>
            <a:r>
              <a:rPr lang="en-GB" sz="3700" b="1"/>
              <a:t>Wie is </a:t>
            </a:r>
            <a:r>
              <a:rPr lang="en-GB" sz="3700" b="1" err="1"/>
              <a:t>wie</a:t>
            </a:r>
            <a:r>
              <a:rPr lang="en-GB" sz="3700" b="1"/>
              <a:t>?</a:t>
            </a:r>
            <a:endParaRPr lang="en-US"/>
          </a:p>
        </p:txBody>
      </p:sp>
      <p:pic>
        <p:nvPicPr>
          <p:cNvPr id="245" name="Google Shape;245;gfa15db3b28_0_3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ad683b01e2_0_458"/>
          <p:cNvSpPr/>
          <p:nvPr/>
        </p:nvSpPr>
        <p:spPr>
          <a:xfrm>
            <a:off x="458850" y="1412850"/>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g2ad683b01e2_0_458"/>
          <p:cNvSpPr txBox="1"/>
          <p:nvPr/>
        </p:nvSpPr>
        <p:spPr>
          <a:xfrm>
            <a:off x="458850" y="1412850"/>
            <a:ext cx="6801300" cy="2317800"/>
          </a:xfrm>
          <a:prstGeom prst="rect">
            <a:avLst/>
          </a:prstGeom>
          <a:noFill/>
          <a:ln>
            <a:noFill/>
          </a:ln>
        </p:spPr>
        <p:txBody>
          <a:bodyPr spcFirstLastPara="1" wrap="square" lIns="68550" tIns="34275" rIns="68550" bIns="34275" anchor="ctr" anchorCtr="0">
            <a:noAutofit/>
          </a:bodyPr>
          <a:lstStyle/>
          <a:p>
            <a:pPr algn="ctr">
              <a:buSzPts val="3700"/>
            </a:pPr>
            <a:r>
              <a:rPr lang="en-GB" sz="3700" b="1" err="1"/>
              <a:t>Bestaande</a:t>
            </a:r>
            <a:r>
              <a:rPr lang="en-GB" sz="3700" b="1"/>
              <a:t> </a:t>
            </a:r>
            <a:r>
              <a:rPr lang="en-GB" sz="3700" b="1" err="1"/>
              <a:t>standaarden</a:t>
            </a:r>
            <a:r>
              <a:rPr lang="en-GB" sz="3700" b="1"/>
              <a:t> </a:t>
            </a:r>
            <a:r>
              <a:rPr lang="en-GB" sz="3700" b="1" err="1"/>
              <a:t>en</a:t>
            </a:r>
            <a:r>
              <a:rPr lang="en-GB" sz="3700" b="1"/>
              <a:t> </a:t>
            </a:r>
            <a:r>
              <a:rPr lang="en-GB" sz="3700" b="1" err="1"/>
              <a:t>initiatieven</a:t>
            </a:r>
            <a:endParaRPr lang="en-GB" sz="3700" b="1" i="0" u="none" strike="noStrike" cap="none" err="1">
              <a:solidFill>
                <a:srgbClr val="000000"/>
              </a:solidFill>
              <a:latin typeface="Arial"/>
              <a:ea typeface="Arial"/>
              <a:cs typeface="Arial"/>
            </a:endParaRPr>
          </a:p>
        </p:txBody>
      </p:sp>
      <p:sp>
        <p:nvSpPr>
          <p:cNvPr id="395" name="Google Shape;395;g2ad683b01e2_0_458"/>
          <p:cNvSpPr/>
          <p:nvPr/>
        </p:nvSpPr>
        <p:spPr>
          <a:xfrm>
            <a:off x="7260150" y="1412850"/>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8296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g1b9224f4a86_0_172"/>
          <p:cNvSpPr/>
          <p:nvPr/>
        </p:nvSpPr>
        <p:spPr>
          <a:xfrm>
            <a:off x="745650" y="1438958"/>
            <a:ext cx="4864800" cy="13782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i="0" u="none" strike="noStrike" cap="none">
                <a:solidFill>
                  <a:srgbClr val="000000"/>
                </a:solidFill>
                <a:latin typeface="Arial"/>
                <a:ea typeface="Arial"/>
                <a:cs typeface="Arial"/>
                <a:sym typeface="Arial"/>
              </a:rPr>
              <a:t>Welke data </a:t>
            </a:r>
            <a:r>
              <a:rPr lang="en-GB" sz="2600" i="0" u="none" strike="noStrike" cap="none" err="1">
                <a:solidFill>
                  <a:srgbClr val="000000"/>
                </a:solidFill>
                <a:latin typeface="Arial"/>
                <a:ea typeface="Arial"/>
                <a:cs typeface="Arial"/>
                <a:sym typeface="Arial"/>
              </a:rPr>
              <a:t>modellen</a:t>
            </a:r>
            <a:r>
              <a:rPr lang="en-GB" sz="2600" i="0" u="none" strike="noStrike" cap="none">
                <a:solidFill>
                  <a:srgbClr val="000000"/>
                </a:solidFill>
                <a:latin typeface="Arial"/>
                <a:ea typeface="Arial"/>
                <a:cs typeface="Arial"/>
                <a:sym typeface="Arial"/>
              </a:rPr>
              <a:t> </a:t>
            </a:r>
            <a:r>
              <a:rPr lang="en-GB" sz="2600" i="0" u="none" strike="noStrike" cap="none" err="1">
                <a:solidFill>
                  <a:srgbClr val="000000"/>
                </a:solidFill>
                <a:latin typeface="Arial"/>
                <a:ea typeface="Arial"/>
                <a:cs typeface="Arial"/>
                <a:sym typeface="Arial"/>
              </a:rPr>
              <a:t>kennen</a:t>
            </a:r>
            <a:r>
              <a:rPr lang="en-GB" sz="2600" i="0" u="none" strike="noStrike" cap="none">
                <a:solidFill>
                  <a:srgbClr val="000000"/>
                </a:solidFill>
                <a:latin typeface="Arial"/>
                <a:ea typeface="Arial"/>
                <a:cs typeface="Arial"/>
                <a:sym typeface="Arial"/>
              </a:rPr>
              <a:t> </a:t>
            </a:r>
            <a:r>
              <a:rPr lang="en-GB" sz="2600" i="0" u="none" strike="noStrike" cap="none" err="1">
                <a:solidFill>
                  <a:srgbClr val="000000"/>
                </a:solidFill>
                <a:latin typeface="Arial"/>
                <a:ea typeface="Arial"/>
                <a:cs typeface="Arial"/>
                <a:sym typeface="Arial"/>
              </a:rPr>
              <a:t>jullie</a:t>
            </a:r>
            <a:r>
              <a:rPr lang="en-GB" sz="2600" i="0" u="none" strike="noStrike" cap="none">
                <a:solidFill>
                  <a:srgbClr val="000000"/>
                </a:solidFill>
                <a:latin typeface="Arial"/>
                <a:ea typeface="Arial"/>
                <a:cs typeface="Arial"/>
                <a:sym typeface="Arial"/>
              </a:rPr>
              <a:t> al over </a:t>
            </a:r>
            <a:r>
              <a:rPr lang="en-GB" sz="2600" i="0" u="none" strike="noStrike" cap="none" err="1">
                <a:solidFill>
                  <a:srgbClr val="000000"/>
                </a:solidFill>
                <a:latin typeface="Arial"/>
                <a:ea typeface="Arial"/>
                <a:cs typeface="Arial"/>
                <a:sym typeface="Arial"/>
              </a:rPr>
              <a:t>dit</a:t>
            </a:r>
            <a:r>
              <a:rPr lang="en-GB" sz="2600" i="0" u="none" strike="noStrike" cap="none">
                <a:solidFill>
                  <a:srgbClr val="000000"/>
                </a:solidFill>
                <a:latin typeface="Arial"/>
                <a:ea typeface="Arial"/>
                <a:cs typeface="Arial"/>
                <a:sym typeface="Arial"/>
              </a:rPr>
              <a:t> topic?</a:t>
            </a:r>
            <a:endParaRPr lang="en-US" sz="1500" b="1" i="0" u="none" strike="noStrike" cap="none">
              <a:solidFill>
                <a:schemeClr val="dk1"/>
              </a:solidFill>
              <a:latin typeface="Arial"/>
              <a:ea typeface="Arial"/>
              <a:cs typeface="Arial"/>
            </a:endParaRPr>
          </a:p>
        </p:txBody>
      </p:sp>
      <p:sp>
        <p:nvSpPr>
          <p:cNvPr id="663" name="Google Shape;663;g1b9224f4a86_0_172"/>
          <p:cNvSpPr/>
          <p:nvPr/>
        </p:nvSpPr>
        <p:spPr>
          <a:xfrm>
            <a:off x="4155875" y="3256200"/>
            <a:ext cx="4596900" cy="1504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GB" sz="2600" i="0" u="none" strike="noStrike" cap="none" err="1">
                <a:solidFill>
                  <a:srgbClr val="000000"/>
                </a:solidFill>
                <a:latin typeface="Arial"/>
                <a:ea typeface="Arial"/>
                <a:cs typeface="Arial"/>
                <a:sym typeface="Arial"/>
              </a:rPr>
              <a:t>Zijn</a:t>
            </a:r>
            <a:r>
              <a:rPr lang="en-GB" sz="2600" i="0" u="none" strike="noStrike" cap="none">
                <a:solidFill>
                  <a:srgbClr val="000000"/>
                </a:solidFill>
                <a:latin typeface="Arial"/>
                <a:ea typeface="Arial"/>
                <a:cs typeface="Arial"/>
                <a:sym typeface="Arial"/>
              </a:rPr>
              <a:t> er </a:t>
            </a:r>
            <a:r>
              <a:rPr lang="en-GB" sz="2600" i="0" u="none" strike="noStrike" cap="none" err="1">
                <a:solidFill>
                  <a:srgbClr val="000000"/>
                </a:solidFill>
                <a:latin typeface="Arial"/>
                <a:ea typeface="Arial"/>
                <a:cs typeface="Arial"/>
                <a:sym typeface="Arial"/>
              </a:rPr>
              <a:t>gelijkaardige</a:t>
            </a:r>
            <a:r>
              <a:rPr lang="en-GB" sz="2600" i="0" u="none" strike="noStrike" cap="none">
                <a:solidFill>
                  <a:srgbClr val="000000"/>
                </a:solidFill>
                <a:latin typeface="Arial"/>
                <a:ea typeface="Arial"/>
                <a:cs typeface="Arial"/>
                <a:sym typeface="Arial"/>
              </a:rPr>
              <a:t> </a:t>
            </a:r>
            <a:r>
              <a:rPr lang="en-GB" sz="2600" i="0" u="none" strike="noStrike" cap="none" err="1">
                <a:solidFill>
                  <a:srgbClr val="000000"/>
                </a:solidFill>
                <a:latin typeface="Arial"/>
                <a:ea typeface="Arial"/>
                <a:cs typeface="Arial"/>
                <a:sym typeface="Arial"/>
              </a:rPr>
              <a:t>initiatieven</a:t>
            </a:r>
            <a:r>
              <a:rPr lang="en-GB" sz="2600" i="0" u="none" strike="noStrike" cap="none">
                <a:solidFill>
                  <a:srgbClr val="000000"/>
                </a:solidFill>
                <a:latin typeface="Arial"/>
                <a:ea typeface="Arial"/>
                <a:cs typeface="Arial"/>
                <a:sym typeface="Arial"/>
              </a:rPr>
              <a:t> die </a:t>
            </a:r>
            <a:r>
              <a:rPr lang="en-GB" sz="2600" i="0" u="none" strike="noStrike" cap="none" err="1">
                <a:solidFill>
                  <a:srgbClr val="000000"/>
                </a:solidFill>
                <a:latin typeface="Arial"/>
                <a:ea typeface="Arial"/>
                <a:cs typeface="Arial"/>
                <a:sym typeface="Arial"/>
              </a:rPr>
              <a:t>inspirerend</a:t>
            </a:r>
            <a:r>
              <a:rPr lang="en-GB" sz="2600" i="0" u="none" strike="noStrike" cap="none">
                <a:solidFill>
                  <a:srgbClr val="000000"/>
                </a:solidFill>
                <a:latin typeface="Arial"/>
                <a:ea typeface="Arial"/>
                <a:cs typeface="Arial"/>
                <a:sym typeface="Arial"/>
              </a:rPr>
              <a:t> </a:t>
            </a:r>
            <a:r>
              <a:rPr lang="en-GB" sz="2600" i="0" u="none" strike="noStrike" cap="none" err="1">
                <a:solidFill>
                  <a:srgbClr val="000000"/>
                </a:solidFill>
                <a:latin typeface="Arial"/>
                <a:ea typeface="Arial"/>
                <a:cs typeface="Arial"/>
                <a:sym typeface="Arial"/>
              </a:rPr>
              <a:t>kunnen</a:t>
            </a:r>
            <a:r>
              <a:rPr lang="en-GB" sz="2600" i="0" u="none" strike="noStrike" cap="none">
                <a:solidFill>
                  <a:srgbClr val="000000"/>
                </a:solidFill>
                <a:latin typeface="Arial"/>
                <a:ea typeface="Arial"/>
                <a:cs typeface="Arial"/>
                <a:sym typeface="Arial"/>
              </a:rPr>
              <a:t> </a:t>
            </a:r>
            <a:r>
              <a:rPr lang="en-GB" sz="2600" i="0" u="none" strike="noStrike" cap="none" err="1">
                <a:solidFill>
                  <a:srgbClr val="000000"/>
                </a:solidFill>
                <a:latin typeface="Arial"/>
                <a:ea typeface="Arial"/>
                <a:cs typeface="Arial"/>
                <a:sym typeface="Arial"/>
              </a:rPr>
              <a:t>werken</a:t>
            </a:r>
            <a:r>
              <a:rPr lang="en-GB" sz="2600" i="0" u="none" strike="noStrike" cap="none">
                <a:solidFill>
                  <a:srgbClr val="000000"/>
                </a:solidFill>
                <a:latin typeface="Arial"/>
                <a:ea typeface="Arial"/>
                <a:cs typeface="Arial"/>
                <a:sym typeface="Arial"/>
              </a:rPr>
              <a:t>?</a:t>
            </a:r>
            <a:endParaRPr lang="en-US" sz="1500" i="0" u="none" strike="noStrike" cap="none">
              <a:solidFill>
                <a:schemeClr val="dk1"/>
              </a:solidFill>
              <a:latin typeface="Arial"/>
              <a:ea typeface="Arial"/>
              <a:cs typeface="Arial"/>
            </a:endParaRPr>
          </a:p>
        </p:txBody>
      </p:sp>
      <p:sp>
        <p:nvSpPr>
          <p:cNvPr id="664" name="Google Shape;664;g1b9224f4a86_0_172"/>
          <p:cNvSpPr txBox="1"/>
          <p:nvPr/>
        </p:nvSpPr>
        <p:spPr>
          <a:xfrm>
            <a:off x="628650" y="273850"/>
            <a:ext cx="8200500" cy="63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Reeds </a:t>
            </a:r>
            <a:r>
              <a:rPr lang="en-GB" sz="3200" b="1" err="1"/>
              <a:t>bestaande</a:t>
            </a:r>
            <a:r>
              <a:rPr lang="en-GB" sz="3200" b="1"/>
              <a:t> </a:t>
            </a:r>
            <a:r>
              <a:rPr lang="en-GB" sz="3200" b="1" err="1"/>
              <a:t>standaarden</a:t>
            </a:r>
            <a:r>
              <a:rPr lang="en-GB" sz="3200" b="1"/>
              <a:t>/</a:t>
            </a:r>
            <a:r>
              <a:rPr lang="en-GB" sz="3200" b="1" err="1"/>
              <a:t>modellen</a:t>
            </a:r>
            <a:r>
              <a:rPr lang="en-GB" sz="3200" b="1"/>
              <a:t>?</a:t>
            </a:r>
            <a:endParaRPr sz="2100" b="1"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en Next Steps</a:t>
            </a:r>
            <a:endParaRPr sz="3700" b="1" i="0" u="none" strike="noStrike" cap="none">
              <a:solidFill>
                <a:srgbClr val="000000"/>
              </a:solidFill>
              <a:latin typeface="Arial"/>
              <a:ea typeface="Arial"/>
              <a:cs typeface="Arial"/>
              <a:sym typeface="Arial"/>
            </a:endParaRPr>
          </a:p>
        </p:txBody>
      </p:sp>
      <p:pic>
        <p:nvPicPr>
          <p:cNvPr id="704" name="Google Shape;704;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35"/>
          <p:cNvGrpSpPr/>
          <p:nvPr/>
        </p:nvGrpSpPr>
        <p:grpSpPr>
          <a:xfrm>
            <a:off x="905126" y="1274721"/>
            <a:ext cx="478299" cy="478299"/>
            <a:chOff x="4640263" y="1219200"/>
            <a:chExt cx="123825" cy="123825"/>
          </a:xfrm>
        </p:grpSpPr>
        <p:sp>
          <p:nvSpPr>
            <p:cNvPr id="719" name="Google Shape;719;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Google Shape;723;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724" name="Google Shape;724;p35"/>
          <p:cNvGrpSpPr/>
          <p:nvPr/>
        </p:nvGrpSpPr>
        <p:grpSpPr>
          <a:xfrm>
            <a:off x="910313" y="2141254"/>
            <a:ext cx="470610" cy="478327"/>
            <a:chOff x="6215424" y="4028218"/>
            <a:chExt cx="202814" cy="206140"/>
          </a:xfrm>
        </p:grpSpPr>
        <p:sp>
          <p:nvSpPr>
            <p:cNvPr id="725" name="Google Shape;725;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6" name="Google Shape;726;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7" name="Google Shape;727;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8" name="Google Shape;728;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729" name="Google Shape;729;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730" name="Google Shape;730;p35"/>
          <p:cNvGrpSpPr/>
          <p:nvPr/>
        </p:nvGrpSpPr>
        <p:grpSpPr>
          <a:xfrm>
            <a:off x="908446" y="3867538"/>
            <a:ext cx="471655" cy="471655"/>
            <a:chOff x="4287838" y="1854201"/>
            <a:chExt cx="149225" cy="149225"/>
          </a:xfrm>
        </p:grpSpPr>
        <p:sp>
          <p:nvSpPr>
            <p:cNvPr id="731" name="Google Shape;731;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732" name="Google Shape;732;p35"/>
            <p:cNvCxnSpPr/>
            <p:nvPr/>
          </p:nvCxnSpPr>
          <p:spPr>
            <a:xfrm>
              <a:off x="4375150" y="1884363"/>
              <a:ext cx="0" cy="0"/>
            </a:xfrm>
            <a:prstGeom prst="straightConnector1">
              <a:avLst/>
            </a:prstGeom>
            <a:noFill/>
            <a:ln>
              <a:noFill/>
            </a:ln>
          </p:spPr>
        </p:cxnSp>
        <p:cxnSp>
          <p:nvCxnSpPr>
            <p:cNvPr id="733" name="Google Shape;733;p35"/>
            <p:cNvCxnSpPr/>
            <p:nvPr/>
          </p:nvCxnSpPr>
          <p:spPr>
            <a:xfrm>
              <a:off x="4375150" y="1884363"/>
              <a:ext cx="0" cy="0"/>
            </a:xfrm>
            <a:prstGeom prst="straightConnector1">
              <a:avLst/>
            </a:prstGeom>
            <a:noFill/>
            <a:ln>
              <a:noFill/>
            </a:ln>
          </p:spPr>
        </p:cxnSp>
        <p:sp>
          <p:nvSpPr>
            <p:cNvPr id="734" name="Google Shape;734;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735" name="Google Shape;735;p35"/>
          <p:cNvSpPr/>
          <p:nvPr/>
        </p:nvSpPr>
        <p:spPr>
          <a:xfrm>
            <a:off x="908547" y="3007816"/>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6" name="Google Shape;736;p35"/>
          <p:cNvSpPr txBox="1"/>
          <p:nvPr/>
        </p:nvSpPr>
        <p:spPr>
          <a:xfrm>
            <a:off x="1547522" y="1334185"/>
            <a:ext cx="6034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Verwerk de input van de brainstorm oefening</a:t>
            </a:r>
            <a:endParaRPr sz="1400" b="0" i="0" u="none" strike="noStrike" cap="none">
              <a:solidFill>
                <a:srgbClr val="000000"/>
              </a:solidFill>
              <a:latin typeface="Arial"/>
              <a:ea typeface="Arial"/>
              <a:cs typeface="Arial"/>
              <a:sym typeface="Arial"/>
            </a:endParaRPr>
          </a:p>
        </p:txBody>
      </p:sp>
      <p:sp>
        <p:nvSpPr>
          <p:cNvPr id="737" name="Google Shape;737;p35"/>
          <p:cNvSpPr txBox="1"/>
          <p:nvPr/>
        </p:nvSpPr>
        <p:spPr>
          <a:xfrm>
            <a:off x="1547516" y="2118781"/>
            <a:ext cx="6314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err="1">
                <a:solidFill>
                  <a:srgbClr val="000000"/>
                </a:solidFill>
                <a:latin typeface="Arial"/>
                <a:ea typeface="Arial"/>
                <a:cs typeface="Arial"/>
                <a:sym typeface="Arial"/>
              </a:rPr>
              <a:t>Rondsturen</a:t>
            </a:r>
            <a:r>
              <a:rPr lang="en-GB" sz="1600" b="0" i="0" u="none" strike="noStrike" cap="none">
                <a:solidFill>
                  <a:srgbClr val="000000"/>
                </a:solidFill>
                <a:latin typeface="Arial"/>
                <a:ea typeface="Arial"/>
                <a:cs typeface="Arial"/>
                <a:sym typeface="Arial"/>
              </a:rPr>
              <a:t> van </a:t>
            </a:r>
            <a:r>
              <a:rPr lang="en-GB" sz="1600" b="0" i="0" u="none" strike="noStrike" cap="none" err="1">
                <a:solidFill>
                  <a:srgbClr val="000000"/>
                </a:solidFill>
                <a:latin typeface="Arial"/>
                <a:ea typeface="Arial"/>
                <a:cs typeface="Arial"/>
                <a:sym typeface="Arial"/>
              </a:rPr>
              <a:t>een</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verslag</a:t>
            </a:r>
            <a:r>
              <a:rPr lang="en-GB" sz="1600" b="0" i="0" u="none" strike="noStrike" cap="none">
                <a:solidFill>
                  <a:srgbClr val="000000"/>
                </a:solidFill>
                <a:latin typeface="Arial"/>
                <a:ea typeface="Arial"/>
                <a:cs typeface="Arial"/>
                <a:sym typeface="Arial"/>
              </a:rPr>
              <a:t> van </a:t>
            </a:r>
            <a:r>
              <a:rPr lang="en-GB" sz="1600" b="0" i="0" u="none" strike="noStrike" cap="none" err="1">
                <a:solidFill>
                  <a:srgbClr val="000000"/>
                </a:solidFill>
                <a:latin typeface="Arial"/>
                <a:ea typeface="Arial"/>
                <a:cs typeface="Arial"/>
                <a:sym typeface="Arial"/>
              </a:rPr>
              <a:t>deze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werkgroep</a:t>
            </a:r>
            <a:endParaRPr sz="1600"/>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Feedback is </a:t>
            </a:r>
            <a:r>
              <a:rPr lang="en-GB" sz="1600" b="0" i="0" u="none" strike="noStrike" cap="none" err="1">
                <a:solidFill>
                  <a:srgbClr val="000000"/>
                </a:solidFill>
                <a:latin typeface="Arial"/>
                <a:ea typeface="Arial"/>
                <a:cs typeface="Arial"/>
                <a:sym typeface="Arial"/>
              </a:rPr>
              <a:t>zeker</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welkom</a:t>
            </a:r>
            <a:r>
              <a:rPr lang="en-GB"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8" name="Google Shape;738;p35"/>
          <p:cNvSpPr txBox="1"/>
          <p:nvPr/>
        </p:nvSpPr>
        <p:spPr>
          <a:xfrm>
            <a:off x="1547517" y="2951067"/>
            <a:ext cx="524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Verder onderzoek en voorbereiding van de eerste thematische werkgroep</a:t>
            </a:r>
            <a:endParaRPr sz="1600" b="0" i="0" u="none" strike="noStrike" cap="none">
              <a:solidFill>
                <a:srgbClr val="000000"/>
              </a:solidFill>
              <a:latin typeface="Arial"/>
              <a:ea typeface="Arial"/>
              <a:cs typeface="Arial"/>
              <a:sym typeface="Arial"/>
            </a:endParaRPr>
          </a:p>
        </p:txBody>
      </p:sp>
      <p:sp>
        <p:nvSpPr>
          <p:cNvPr id="739" name="Google Shape;739;p35"/>
          <p:cNvSpPr txBox="1"/>
          <p:nvPr/>
        </p:nvSpPr>
        <p:spPr>
          <a:xfrm>
            <a:off x="1547516" y="3934008"/>
            <a:ext cx="3602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Informatie verzamelen via GitHub!</a:t>
            </a:r>
            <a:endParaRPr sz="1400" b="0" i="0" u="none" strike="noStrike" cap="none">
              <a:solidFill>
                <a:srgbClr val="000000"/>
              </a:solidFill>
              <a:latin typeface="Arial"/>
              <a:ea typeface="Arial"/>
              <a:cs typeface="Arial"/>
              <a:sym typeface="Arial"/>
            </a:endParaRPr>
          </a:p>
        </p:txBody>
      </p:sp>
      <p:sp>
        <p:nvSpPr>
          <p:cNvPr id="740" name="Google Shape;740;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3" name="Google Shape;747;p34">
            <a:extLst>
              <a:ext uri="{FF2B5EF4-FFF2-40B4-BE49-F238E27FC236}">
                <a16:creationId xmlns:a16="http://schemas.microsoft.com/office/drawing/2014/main" id="{57F2E264-06C8-9A03-99EC-9CC1B99F9DAA}"/>
              </a:ext>
            </a:extLst>
          </p:cNvPr>
          <p:cNvSpPr/>
          <p:nvPr/>
        </p:nvSpPr>
        <p:spPr>
          <a:xfrm>
            <a:off x="3269062" y="1508190"/>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0" name="Google Shape;1090;p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r>
              <a:rPr lang="en-GB" sz="3200" b="1"/>
              <a:t>OSLO </a:t>
            </a:r>
            <a:r>
              <a:rPr lang="en-GB" sz="3200" b="1" err="1"/>
              <a:t>Tijdlijn</a:t>
            </a:r>
            <a:endParaRPr lang="en-US"/>
          </a:p>
        </p:txBody>
      </p:sp>
      <p:cxnSp>
        <p:nvCxnSpPr>
          <p:cNvPr id="1091" name="Google Shape;1091;p26"/>
          <p:cNvCxnSpPr/>
          <p:nvPr/>
        </p:nvCxnSpPr>
        <p:spPr>
          <a:xfrm>
            <a:off x="7319874" y="2516040"/>
            <a:ext cx="1500" cy="487500"/>
          </a:xfrm>
          <a:prstGeom prst="straightConnector1">
            <a:avLst/>
          </a:prstGeom>
          <a:noFill/>
          <a:ln w="12700" cap="sq" cmpd="sng">
            <a:solidFill>
              <a:srgbClr val="454034"/>
            </a:solidFill>
            <a:prstDash val="solid"/>
            <a:round/>
            <a:headEnd type="oval" w="med" len="med"/>
            <a:tailEnd type="none" w="sm" len="sm"/>
          </a:ln>
        </p:spPr>
      </p:cxnSp>
      <p:cxnSp>
        <p:nvCxnSpPr>
          <p:cNvPr id="1092" name="Google Shape;1092;p26"/>
          <p:cNvCxnSpPr/>
          <p:nvPr/>
        </p:nvCxnSpPr>
        <p:spPr>
          <a:xfrm>
            <a:off x="9671338" y="2485046"/>
            <a:ext cx="1500" cy="506100"/>
          </a:xfrm>
          <a:prstGeom prst="straightConnector1">
            <a:avLst/>
          </a:prstGeom>
          <a:noFill/>
          <a:ln w="12700" cap="sq" cmpd="sng">
            <a:solidFill>
              <a:srgbClr val="454034"/>
            </a:solidFill>
            <a:prstDash val="solid"/>
            <a:round/>
            <a:headEnd type="oval" w="med" len="med"/>
            <a:tailEnd type="none" w="sm" len="sm"/>
          </a:ln>
        </p:spPr>
      </p:cxnSp>
      <p:cxnSp>
        <p:nvCxnSpPr>
          <p:cNvPr id="1093" name="Google Shape;1093;p26"/>
          <p:cNvCxnSpPr/>
          <p:nvPr/>
        </p:nvCxnSpPr>
        <p:spPr>
          <a:xfrm flipH="1">
            <a:off x="5073811" y="2385846"/>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4" name="Google Shape;1094;p26"/>
          <p:cNvCxnSpPr/>
          <p:nvPr/>
        </p:nvCxnSpPr>
        <p:spPr>
          <a:xfrm flipH="1">
            <a:off x="3359200" y="2399913"/>
            <a:ext cx="8100" cy="493200"/>
          </a:xfrm>
          <a:prstGeom prst="straightConnector1">
            <a:avLst/>
          </a:prstGeom>
          <a:noFill/>
          <a:ln w="12700" cap="sq" cmpd="sng">
            <a:solidFill>
              <a:srgbClr val="454034"/>
            </a:solidFill>
            <a:prstDash val="solid"/>
            <a:round/>
            <a:headEnd type="oval" w="med" len="med"/>
            <a:tailEnd type="none" w="sm" len="sm"/>
          </a:ln>
        </p:spPr>
      </p:cxnSp>
      <p:cxnSp>
        <p:nvCxnSpPr>
          <p:cNvPr id="1095" name="Google Shape;1095;p26"/>
          <p:cNvCxnSpPr/>
          <p:nvPr/>
        </p:nvCxnSpPr>
        <p:spPr>
          <a:xfrm>
            <a:off x="4084288" y="3149520"/>
            <a:ext cx="0" cy="377351"/>
          </a:xfrm>
          <a:prstGeom prst="straightConnector1">
            <a:avLst/>
          </a:prstGeom>
          <a:noFill/>
          <a:ln w="12700" cap="sq" cmpd="sng">
            <a:solidFill>
              <a:srgbClr val="454034"/>
            </a:solidFill>
            <a:prstDash val="solid"/>
            <a:round/>
            <a:headEnd type="none" w="sm" len="sm"/>
            <a:tailEnd type="oval" w="med" len="med"/>
          </a:ln>
        </p:spPr>
      </p:cxnSp>
      <p:cxnSp>
        <p:nvCxnSpPr>
          <p:cNvPr id="1096" name="Google Shape;1096;p26"/>
          <p:cNvCxnSpPr/>
          <p:nvPr/>
        </p:nvCxnSpPr>
        <p:spPr>
          <a:xfrm>
            <a:off x="2635890" y="3156864"/>
            <a:ext cx="0" cy="224400"/>
          </a:xfrm>
          <a:prstGeom prst="straightConnector1">
            <a:avLst/>
          </a:prstGeom>
          <a:noFill/>
          <a:ln w="12700" cap="sq" cmpd="sng">
            <a:solidFill>
              <a:srgbClr val="454034"/>
            </a:solidFill>
            <a:prstDash val="solid"/>
            <a:round/>
            <a:headEnd type="none" w="sm" len="sm"/>
            <a:tailEnd type="oval" w="med" len="med"/>
          </a:ln>
        </p:spPr>
      </p:cxnSp>
      <p:sp>
        <p:nvSpPr>
          <p:cNvPr id="1097" name="Google Shape;1097;p26"/>
          <p:cNvSpPr txBox="1"/>
          <p:nvPr/>
        </p:nvSpPr>
        <p:spPr>
          <a:xfrm>
            <a:off x="1189228" y="2954064"/>
            <a:ext cx="723300" cy="2028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januari</a:t>
            </a:r>
            <a:endParaRPr sz="1300" b="0" i="0" u="none" strike="noStrike" cap="none">
              <a:solidFill>
                <a:srgbClr val="000000"/>
              </a:solidFill>
              <a:latin typeface="Arial"/>
              <a:ea typeface="Arial"/>
              <a:cs typeface="Arial"/>
              <a:sym typeface="Arial"/>
            </a:endParaRPr>
          </a:p>
        </p:txBody>
      </p:sp>
      <p:sp>
        <p:nvSpPr>
          <p:cNvPr id="1098" name="Google Shape;1098;p26"/>
          <p:cNvSpPr/>
          <p:nvPr/>
        </p:nvSpPr>
        <p:spPr>
          <a:xfrm rot="5400000">
            <a:off x="8221391" y="2894293"/>
            <a:ext cx="399600" cy="1380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099" name="Google Shape;1099;p26"/>
          <p:cNvCxnSpPr/>
          <p:nvPr/>
        </p:nvCxnSpPr>
        <p:spPr>
          <a:xfrm>
            <a:off x="1561785" y="2530917"/>
            <a:ext cx="900" cy="371700"/>
          </a:xfrm>
          <a:prstGeom prst="straightConnector1">
            <a:avLst/>
          </a:prstGeom>
          <a:noFill/>
          <a:ln w="12700" cap="sq" cmpd="sng">
            <a:solidFill>
              <a:srgbClr val="454034"/>
            </a:solidFill>
            <a:prstDash val="solid"/>
            <a:round/>
            <a:headEnd type="oval" w="med" len="med"/>
            <a:tailEnd type="none" w="sm" len="sm"/>
          </a:ln>
        </p:spPr>
      </p:cxnSp>
      <p:sp>
        <p:nvSpPr>
          <p:cNvPr id="1100" name="Google Shape;1100;p26"/>
          <p:cNvSpPr txBox="1"/>
          <p:nvPr/>
        </p:nvSpPr>
        <p:spPr>
          <a:xfrm>
            <a:off x="1912590" y="295297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februari</a:t>
            </a:r>
            <a:endParaRPr sz="900" b="1" i="0" u="none" strike="noStrike" cap="none">
              <a:solidFill>
                <a:schemeClr val="lt1"/>
              </a:solidFill>
              <a:latin typeface="Arial"/>
              <a:ea typeface="Arial"/>
              <a:cs typeface="Arial"/>
              <a:sym typeface="Arial"/>
            </a:endParaRPr>
          </a:p>
        </p:txBody>
      </p:sp>
      <p:sp>
        <p:nvSpPr>
          <p:cNvPr id="1101" name="Google Shape;1101;p26"/>
          <p:cNvSpPr txBox="1"/>
          <p:nvPr/>
        </p:nvSpPr>
        <p:spPr>
          <a:xfrm>
            <a:off x="2635949" y="2949273"/>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maart</a:t>
            </a:r>
            <a:endParaRPr sz="900" b="1" i="0" u="none" strike="noStrike" cap="none">
              <a:solidFill>
                <a:schemeClr val="dk1"/>
              </a:solidFill>
              <a:latin typeface="Arial"/>
              <a:ea typeface="Arial"/>
              <a:cs typeface="Arial"/>
              <a:sym typeface="Arial"/>
            </a:endParaRPr>
          </a:p>
        </p:txBody>
      </p:sp>
      <p:sp>
        <p:nvSpPr>
          <p:cNvPr id="1102" name="Google Shape;1102;p26"/>
          <p:cNvSpPr txBox="1"/>
          <p:nvPr/>
        </p:nvSpPr>
        <p:spPr>
          <a:xfrm>
            <a:off x="3359319" y="295296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april</a:t>
            </a:r>
            <a:endParaRPr sz="900" b="1" i="0" u="none" strike="noStrike" cap="none">
              <a:solidFill>
                <a:schemeClr val="lt1"/>
              </a:solidFill>
              <a:latin typeface="Arial"/>
              <a:ea typeface="Arial"/>
              <a:cs typeface="Arial"/>
              <a:sym typeface="Arial"/>
            </a:endParaRPr>
          </a:p>
        </p:txBody>
      </p:sp>
      <p:sp>
        <p:nvSpPr>
          <p:cNvPr id="1103" name="Google Shape;1103;p26"/>
          <p:cNvSpPr txBox="1"/>
          <p:nvPr/>
        </p:nvSpPr>
        <p:spPr>
          <a:xfrm>
            <a:off x="4082670" y="2947488"/>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mei</a:t>
            </a:r>
            <a:endParaRPr sz="1300" b="0" i="0" u="none" strike="noStrike" cap="none">
              <a:solidFill>
                <a:srgbClr val="000000"/>
              </a:solidFill>
              <a:latin typeface="Arial"/>
              <a:ea typeface="Arial"/>
              <a:cs typeface="Arial"/>
              <a:sym typeface="Arial"/>
            </a:endParaRPr>
          </a:p>
        </p:txBody>
      </p:sp>
      <p:sp>
        <p:nvSpPr>
          <p:cNvPr id="1104" name="Google Shape;1104;p26"/>
          <p:cNvSpPr txBox="1"/>
          <p:nvPr/>
        </p:nvSpPr>
        <p:spPr>
          <a:xfrm>
            <a:off x="4806030" y="2951447"/>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juni</a:t>
            </a:r>
            <a:endParaRPr sz="900" b="1" i="0" u="none" strike="noStrike" cap="none">
              <a:solidFill>
                <a:schemeClr val="lt1"/>
              </a:solidFill>
              <a:latin typeface="Arial"/>
              <a:ea typeface="Arial"/>
              <a:cs typeface="Arial"/>
              <a:sym typeface="Arial"/>
            </a:endParaRPr>
          </a:p>
        </p:txBody>
      </p:sp>
      <p:sp>
        <p:nvSpPr>
          <p:cNvPr id="1105" name="Google Shape;1105;p26"/>
          <p:cNvSpPr txBox="1"/>
          <p:nvPr/>
        </p:nvSpPr>
        <p:spPr>
          <a:xfrm>
            <a:off x="5505843" y="2951447"/>
            <a:ext cx="723300" cy="2019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juli</a:t>
            </a:r>
            <a:endParaRPr sz="900" b="1" i="0" u="none" strike="noStrike" cap="none">
              <a:solidFill>
                <a:schemeClr val="dk1"/>
              </a:solidFill>
              <a:latin typeface="Arial"/>
              <a:ea typeface="Arial"/>
              <a:cs typeface="Arial"/>
              <a:sym typeface="Arial"/>
            </a:endParaRPr>
          </a:p>
        </p:txBody>
      </p:sp>
      <p:sp>
        <p:nvSpPr>
          <p:cNvPr id="1106" name="Google Shape;1106;p26"/>
          <p:cNvSpPr txBox="1"/>
          <p:nvPr/>
        </p:nvSpPr>
        <p:spPr>
          <a:xfrm>
            <a:off x="6229202" y="2958445"/>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augustus</a:t>
            </a:r>
            <a:endParaRPr sz="900" b="1" i="0" u="none" strike="noStrike" cap="none">
              <a:solidFill>
                <a:schemeClr val="lt1"/>
              </a:solidFill>
              <a:latin typeface="Arial"/>
              <a:ea typeface="Arial"/>
              <a:cs typeface="Arial"/>
              <a:sym typeface="Arial"/>
            </a:endParaRPr>
          </a:p>
        </p:txBody>
      </p:sp>
      <p:sp>
        <p:nvSpPr>
          <p:cNvPr id="1107" name="Google Shape;1107;p26"/>
          <p:cNvSpPr txBox="1"/>
          <p:nvPr/>
        </p:nvSpPr>
        <p:spPr>
          <a:xfrm>
            <a:off x="1070076" y="2211345"/>
            <a:ext cx="984300" cy="341700"/>
          </a:xfrm>
          <a:prstGeom prst="rect">
            <a:avLst/>
          </a:prstGeom>
          <a:noFill/>
          <a:ln>
            <a:noFill/>
          </a:ln>
        </p:spPr>
        <p:txBody>
          <a:bodyPr spcFirstLastPara="1" wrap="square" lIns="0" tIns="0" rIns="0" bIns="0" anchor="t" anchorCtr="0">
            <a:noAutofit/>
          </a:bodyPr>
          <a:lstStyle/>
          <a:p>
            <a:pPr algn="ctr">
              <a:buSzPts val="1050"/>
            </a:pPr>
            <a:r>
              <a:rPr lang="en-GB" sz="950" b="1" i="0" u="none" strike="noStrike" cap="none">
                <a:solidFill>
                  <a:schemeClr val="dk1"/>
                </a:solidFill>
                <a:latin typeface="Arial"/>
                <a:ea typeface="Arial"/>
                <a:cs typeface="Arial"/>
                <a:sym typeface="Arial"/>
              </a:rPr>
              <a:t>Kick-Off </a:t>
            </a:r>
            <a:endParaRPr lang="en-US" sz="400" b="1">
              <a:solidFill>
                <a:schemeClr val="dk1"/>
              </a:solidFill>
            </a:endParaRPr>
          </a:p>
          <a:p>
            <a:pPr algn="ctr"/>
            <a:r>
              <a:rPr lang="en-GB" sz="800" b="1">
                <a:solidFill>
                  <a:schemeClr val="dk1"/>
                </a:solidFill>
              </a:rPr>
              <a:t>di 13 </a:t>
            </a:r>
            <a:r>
              <a:rPr lang="en-GB" sz="800" b="1" err="1">
                <a:solidFill>
                  <a:schemeClr val="dk1"/>
                </a:solidFill>
              </a:rPr>
              <a:t>jan</a:t>
            </a:r>
            <a:r>
              <a:rPr lang="en-GB" sz="800" b="1">
                <a:solidFill>
                  <a:schemeClr val="dk1"/>
                </a:solidFill>
              </a:rPr>
              <a:t> </a:t>
            </a:r>
            <a:endParaRPr>
              <a:solidFill>
                <a:schemeClr val="dk1"/>
              </a:solidFill>
            </a:endParaRPr>
          </a:p>
        </p:txBody>
      </p:sp>
      <p:sp>
        <p:nvSpPr>
          <p:cNvPr id="1108" name="Google Shape;1108;p26"/>
          <p:cNvSpPr txBox="1"/>
          <p:nvPr/>
        </p:nvSpPr>
        <p:spPr>
          <a:xfrm>
            <a:off x="2823100" y="1856967"/>
            <a:ext cx="1080300" cy="551100"/>
          </a:xfrm>
          <a:prstGeom prst="rect">
            <a:avLst/>
          </a:prstGeom>
          <a:noFill/>
          <a:ln>
            <a:noFill/>
          </a:ln>
        </p:spPr>
        <p:txBody>
          <a:bodyPr spcFirstLastPara="1" wrap="square" lIns="0" tIns="0" rIns="0" bIns="0" anchor="t" anchorCtr="0">
            <a:noAutofit/>
          </a:bodyPr>
          <a:lstStyle/>
          <a:p>
            <a:pPr algn="ctr">
              <a:buSzPts val="1050"/>
            </a:pPr>
            <a:r>
              <a:rPr lang="en-GB" sz="950" b="1" err="1">
                <a:solidFill>
                  <a:schemeClr val="dk1"/>
                </a:solidFill>
              </a:rPr>
              <a:t>Werksessie</a:t>
            </a:r>
            <a:r>
              <a:rPr lang="en-GB" sz="950" b="1">
                <a:solidFill>
                  <a:schemeClr val="dk1"/>
                </a:solidFill>
              </a:rPr>
              <a:t> LB</a:t>
            </a:r>
            <a:endParaRPr lang="en-GB" sz="750" b="1" i="0" u="none" strike="sngStrike" cap="none">
              <a:solidFill>
                <a:schemeClr val="dk1"/>
              </a:solidFill>
              <a:latin typeface="Arial"/>
              <a:ea typeface="Arial"/>
              <a:cs typeface="Arial"/>
              <a:sym typeface="Arial"/>
            </a:endParaRPr>
          </a:p>
          <a:p>
            <a:pPr algn="ctr">
              <a:buSzPts val="1050"/>
            </a:pPr>
            <a:r>
              <a:rPr lang="en-GB" sz="800" b="1">
                <a:solidFill>
                  <a:schemeClr val="dk1"/>
                </a:solidFill>
              </a:rPr>
              <a:t>di 16 </a:t>
            </a:r>
            <a:r>
              <a:rPr lang="en-GB" sz="800" b="1" err="1">
                <a:solidFill>
                  <a:schemeClr val="dk1"/>
                </a:solidFill>
              </a:rPr>
              <a:t>apr</a:t>
            </a:r>
            <a:r>
              <a:rPr lang="en-GB" sz="800" b="1">
                <a:solidFill>
                  <a:schemeClr val="dk1"/>
                </a:solidFill>
              </a:rPr>
              <a:t> </a:t>
            </a:r>
            <a:endParaRPr sz="800" b="1">
              <a:solidFill>
                <a:schemeClr val="dk1"/>
              </a:solidFill>
            </a:endParaRPr>
          </a:p>
          <a:p>
            <a:pPr marL="0" marR="0" lvl="0" indent="0" algn="ctr" rtl="0">
              <a:lnSpc>
                <a:spcPct val="100000"/>
              </a:lnSpc>
              <a:spcBef>
                <a:spcPts val="0"/>
              </a:spcBef>
              <a:spcAft>
                <a:spcPts val="0"/>
              </a:spcAft>
              <a:buClr>
                <a:srgbClr val="000000"/>
              </a:buClr>
              <a:buSzPts val="1050"/>
              <a:buFont typeface="Arial"/>
              <a:buNone/>
            </a:pPr>
            <a:r>
              <a:rPr lang="en-GB" sz="800">
                <a:solidFill>
                  <a:schemeClr val="dk1"/>
                </a:solidFill>
              </a:rPr>
              <a:t>(</a:t>
            </a:r>
            <a:r>
              <a:rPr lang="en-GB" sz="800" err="1">
                <a:solidFill>
                  <a:schemeClr val="dk1"/>
                </a:solidFill>
              </a:rPr>
              <a:t>na</a:t>
            </a:r>
            <a:r>
              <a:rPr lang="en-GB" sz="800">
                <a:solidFill>
                  <a:schemeClr val="dk1"/>
                </a:solidFill>
              </a:rPr>
              <a:t> de </a:t>
            </a:r>
            <a:r>
              <a:rPr lang="en-GB" sz="800" err="1">
                <a:solidFill>
                  <a:schemeClr val="dk1"/>
                </a:solidFill>
              </a:rPr>
              <a:t>paasvakantie</a:t>
            </a:r>
            <a:r>
              <a:rPr lang="en-GB" sz="800">
                <a:solidFill>
                  <a:schemeClr val="dk1"/>
                </a:solidFill>
              </a:rPr>
              <a:t>)</a:t>
            </a:r>
            <a:endParaRPr sz="750" i="0" u="none" strike="noStrike" cap="none">
              <a:solidFill>
                <a:schemeClr val="dk1"/>
              </a:solidFill>
            </a:endParaRPr>
          </a:p>
        </p:txBody>
      </p:sp>
      <p:sp>
        <p:nvSpPr>
          <p:cNvPr id="1109" name="Google Shape;1109;p26"/>
          <p:cNvSpPr txBox="1"/>
          <p:nvPr/>
        </p:nvSpPr>
        <p:spPr>
          <a:xfrm>
            <a:off x="3588838" y="3598788"/>
            <a:ext cx="984300" cy="55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TW1</a:t>
            </a:r>
            <a:endParaRPr sz="9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GB" sz="800" b="1">
                <a:solidFill>
                  <a:schemeClr val="dk1"/>
                </a:solidFill>
              </a:rPr>
              <a:t>do 16 </a:t>
            </a:r>
            <a:r>
              <a:rPr lang="en-GB" sz="800" b="1" err="1">
                <a:solidFill>
                  <a:schemeClr val="dk1"/>
                </a:solidFill>
              </a:rPr>
              <a:t>mei</a:t>
            </a:r>
            <a:endParaRPr sz="800" b="1">
              <a:solidFill>
                <a:schemeClr val="dk1"/>
              </a:solidFill>
            </a:endParaRPr>
          </a:p>
          <a:p>
            <a:pPr algn="ctr">
              <a:buSzPts val="1050"/>
            </a:pPr>
            <a:endParaRPr sz="400" b="1" i="0" u="none" strike="noStrike" cap="none">
              <a:solidFill>
                <a:schemeClr val="dk1"/>
              </a:solidFill>
              <a:latin typeface="Arial"/>
              <a:ea typeface="Arial"/>
              <a:cs typeface="Arial"/>
              <a:sym typeface="Arial"/>
            </a:endParaRPr>
          </a:p>
        </p:txBody>
      </p:sp>
      <p:sp>
        <p:nvSpPr>
          <p:cNvPr id="1110" name="Google Shape;1110;p26"/>
          <p:cNvSpPr txBox="1"/>
          <p:nvPr/>
        </p:nvSpPr>
        <p:spPr>
          <a:xfrm>
            <a:off x="6985063" y="2196274"/>
            <a:ext cx="984300" cy="31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Start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1" name="Google Shape;1111;p26"/>
          <p:cNvSpPr txBox="1"/>
          <p:nvPr/>
        </p:nvSpPr>
        <p:spPr>
          <a:xfrm>
            <a:off x="9171290" y="2168164"/>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800" b="0" i="0" u="none" strike="noStrike" cap="none">
                <a:solidFill>
                  <a:schemeClr val="dk1"/>
                </a:solidFill>
                <a:latin typeface="Arial"/>
                <a:ea typeface="Arial"/>
                <a:cs typeface="Arial"/>
                <a:sym typeface="Arial"/>
              </a:rPr>
              <a:t>Eind publieke </a:t>
            </a:r>
            <a:br>
              <a:rPr lang="en-GB" sz="800" b="0" i="0" u="none" strike="noStrike" cap="none">
                <a:solidFill>
                  <a:schemeClr val="dk1"/>
                </a:solidFill>
                <a:latin typeface="Arial"/>
                <a:ea typeface="Arial"/>
                <a:cs typeface="Arial"/>
                <a:sym typeface="Arial"/>
              </a:rPr>
            </a:br>
            <a:r>
              <a:rPr lang="en-GB" sz="800" b="0" i="0" u="none" strike="noStrike" cap="none">
                <a:solidFill>
                  <a:schemeClr val="dk1"/>
                </a:solidFill>
                <a:latin typeface="Arial"/>
                <a:ea typeface="Arial"/>
                <a:cs typeface="Arial"/>
                <a:sym typeface="Arial"/>
              </a:rPr>
              <a:t>review periode</a:t>
            </a:r>
            <a:endParaRPr sz="300" b="0" i="0" u="none" strike="noStrike" cap="none">
              <a:solidFill>
                <a:schemeClr val="dk1"/>
              </a:solidFill>
              <a:latin typeface="Arial"/>
              <a:ea typeface="Arial"/>
              <a:cs typeface="Arial"/>
              <a:sym typeface="Arial"/>
            </a:endParaRPr>
          </a:p>
        </p:txBody>
      </p:sp>
      <p:sp>
        <p:nvSpPr>
          <p:cNvPr id="1112" name="Google Shape;1112;p26"/>
          <p:cNvSpPr/>
          <p:nvPr/>
        </p:nvSpPr>
        <p:spPr>
          <a:xfrm rot="5400000">
            <a:off x="8449961" y="1526114"/>
            <a:ext cx="246300" cy="2193300"/>
          </a:xfrm>
          <a:prstGeom prst="leftBrace">
            <a:avLst>
              <a:gd name="adj1" fmla="val 0"/>
              <a:gd name="adj2" fmla="val 49785"/>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3" name="Google Shape;1113;p26"/>
          <p:cNvSpPr txBox="1"/>
          <p:nvPr/>
        </p:nvSpPr>
        <p:spPr>
          <a:xfrm>
            <a:off x="7882618" y="2233156"/>
            <a:ext cx="13176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700" b="0" i="0" u="none" strike="noStrike" cap="none">
                <a:solidFill>
                  <a:schemeClr val="dk1"/>
                </a:solidFill>
                <a:latin typeface="Arial"/>
                <a:ea typeface="Arial"/>
                <a:cs typeface="Arial"/>
                <a:sym typeface="Arial"/>
              </a:rPr>
              <a:t>Implementatie van de ontwerpstandaard</a:t>
            </a:r>
            <a:endParaRPr sz="7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800" b="0" i="0" u="none" strike="noStrike" cap="none">
              <a:solidFill>
                <a:schemeClr val="dk1"/>
              </a:solidFill>
              <a:latin typeface="Arial"/>
              <a:ea typeface="Arial"/>
              <a:cs typeface="Arial"/>
              <a:sym typeface="Arial"/>
            </a:endParaRPr>
          </a:p>
        </p:txBody>
      </p:sp>
      <p:sp>
        <p:nvSpPr>
          <p:cNvPr id="1114" name="Google Shape;1114;p26"/>
          <p:cNvSpPr/>
          <p:nvPr/>
        </p:nvSpPr>
        <p:spPr>
          <a:xfrm>
            <a:off x="1189239" y="2763826"/>
            <a:ext cx="7169100" cy="1944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1" i="0" u="none" strike="noStrike" cap="none">
                <a:solidFill>
                  <a:schemeClr val="lt1"/>
                </a:solidFill>
                <a:latin typeface="Arial"/>
                <a:ea typeface="Arial"/>
                <a:cs typeface="Arial"/>
                <a:sym typeface="Arial"/>
              </a:rPr>
              <a:t>2024</a:t>
            </a:r>
            <a:endParaRPr sz="1500" b="1" i="0" u="none" strike="noStrike" cap="none">
              <a:solidFill>
                <a:schemeClr val="lt1"/>
              </a:solidFill>
              <a:latin typeface="Arial"/>
              <a:ea typeface="Arial"/>
              <a:cs typeface="Arial"/>
              <a:sym typeface="Arial"/>
            </a:endParaRPr>
          </a:p>
        </p:txBody>
      </p:sp>
      <p:sp>
        <p:nvSpPr>
          <p:cNvPr id="1115" name="Google Shape;1115;p26"/>
          <p:cNvSpPr txBox="1"/>
          <p:nvPr/>
        </p:nvSpPr>
        <p:spPr>
          <a:xfrm>
            <a:off x="6952501" y="2958456"/>
            <a:ext cx="746786" cy="194072"/>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dk1"/>
                </a:solidFill>
                <a:latin typeface="Arial"/>
                <a:ea typeface="Arial"/>
                <a:cs typeface="Arial"/>
                <a:sym typeface="Arial"/>
              </a:rPr>
              <a:t>september</a:t>
            </a:r>
            <a:endParaRPr sz="1300" b="0" i="0" u="none" strike="noStrike" cap="none">
              <a:solidFill>
                <a:srgbClr val="000000"/>
              </a:solidFill>
              <a:latin typeface="Arial"/>
              <a:ea typeface="Arial"/>
              <a:cs typeface="Arial"/>
              <a:sym typeface="Arial"/>
            </a:endParaRPr>
          </a:p>
        </p:txBody>
      </p:sp>
      <p:sp>
        <p:nvSpPr>
          <p:cNvPr id="1116" name="Google Shape;1116;p26"/>
          <p:cNvSpPr txBox="1"/>
          <p:nvPr/>
        </p:nvSpPr>
        <p:spPr>
          <a:xfrm>
            <a:off x="2112388" y="3507888"/>
            <a:ext cx="984300" cy="738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i="0" u="none" strike="noStrike" cap="none">
                <a:solidFill>
                  <a:schemeClr val="dk1"/>
                </a:solidFill>
                <a:latin typeface="Arial"/>
                <a:ea typeface="Arial"/>
                <a:cs typeface="Arial"/>
                <a:sym typeface="Arial"/>
              </a:rPr>
              <a:t>BW </a:t>
            </a:r>
            <a:r>
              <a:rPr lang="en-GB" sz="900" b="0" i="0" u="none" strike="noStrike" cap="none">
                <a:solidFill>
                  <a:schemeClr val="dk1"/>
                </a:solidFill>
                <a:latin typeface="Arial"/>
                <a:ea typeface="Arial"/>
                <a:cs typeface="Arial"/>
                <a:sym typeface="Arial"/>
              </a:rPr>
              <a:t>(</a:t>
            </a:r>
            <a:r>
              <a:rPr lang="en-GB" sz="900" b="0" i="0" u="none" strike="noStrike" cap="none" err="1">
                <a:solidFill>
                  <a:schemeClr val="dk1"/>
                </a:solidFill>
                <a:latin typeface="Arial"/>
                <a:ea typeface="Arial"/>
                <a:cs typeface="Arial"/>
                <a:sym typeface="Arial"/>
              </a:rPr>
              <a:t>fysiek</a:t>
            </a:r>
            <a:r>
              <a:rPr lang="en-GB" sz="900" b="0" i="0" u="none" strike="noStrike" cap="none">
                <a:solidFill>
                  <a:schemeClr val="dk1"/>
                </a:solidFill>
                <a:latin typeface="Arial"/>
                <a:ea typeface="Arial"/>
                <a:cs typeface="Arial"/>
                <a:sym typeface="Arial"/>
              </a:rPr>
              <a:t>)</a:t>
            </a:r>
            <a:endParaRPr sz="900" b="0" i="0" u="none" strike="noStrike" cap="none">
              <a:solidFill>
                <a:schemeClr val="dk1"/>
              </a:solidFill>
              <a:latin typeface="Arial"/>
              <a:ea typeface="Arial"/>
              <a:cs typeface="Arial"/>
              <a:sym typeface="Arial"/>
            </a:endParaRPr>
          </a:p>
          <a:p>
            <a:pPr algn="ctr">
              <a:buSzPts val="1050"/>
            </a:pPr>
            <a:r>
              <a:rPr lang="en-GB" sz="800" b="1">
                <a:solidFill>
                  <a:schemeClr val="dk1"/>
                </a:solidFill>
              </a:rPr>
              <a:t>ma 4 </a:t>
            </a:r>
            <a:r>
              <a:rPr lang="en-GB" sz="800" b="1" err="1">
                <a:solidFill>
                  <a:schemeClr val="dk1"/>
                </a:solidFill>
              </a:rPr>
              <a:t>maart</a:t>
            </a:r>
            <a:endParaRPr lang="en-GB" sz="800" b="1" err="1">
              <a:solidFill>
                <a:schemeClr val="dk1"/>
              </a:solidFill>
              <a:highlight>
                <a:srgbClr val="FFF200"/>
              </a:highlight>
            </a:endParaRPr>
          </a:p>
        </p:txBody>
      </p:sp>
      <p:sp>
        <p:nvSpPr>
          <p:cNvPr id="1117" name="Google Shape;1117;p26"/>
          <p:cNvSpPr txBox="1"/>
          <p:nvPr/>
        </p:nvSpPr>
        <p:spPr>
          <a:xfrm>
            <a:off x="4540600" y="1860017"/>
            <a:ext cx="984300" cy="34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950" b="1">
                <a:solidFill>
                  <a:schemeClr val="dk1"/>
                </a:solidFill>
              </a:rPr>
              <a:t>TW2</a:t>
            </a:r>
            <a:endParaRPr sz="950" b="1" i="0" u="none" strike="noStrike" cap="none">
              <a:solidFill>
                <a:schemeClr val="dk1"/>
              </a:solidFill>
              <a:latin typeface="Arial"/>
              <a:ea typeface="Arial"/>
              <a:cs typeface="Arial"/>
              <a:sym typeface="Arial"/>
            </a:endParaRPr>
          </a:p>
          <a:p>
            <a:pPr algn="ctr">
              <a:buSzPts val="1050"/>
            </a:pPr>
            <a:r>
              <a:rPr lang="en-GB" sz="800" b="1">
                <a:solidFill>
                  <a:schemeClr val="dk1"/>
                </a:solidFill>
              </a:rPr>
              <a:t>di 11 </a:t>
            </a:r>
            <a:r>
              <a:rPr lang="en-GB" sz="800" b="1" err="1">
                <a:solidFill>
                  <a:schemeClr val="dk1"/>
                </a:solidFill>
              </a:rPr>
              <a:t>juni</a:t>
            </a:r>
            <a:endParaRPr sz="800" b="1">
              <a:solidFill>
                <a:schemeClr val="dk1"/>
              </a:solidFill>
            </a:endParaRPr>
          </a:p>
        </p:txBody>
      </p:sp>
      <p:sp>
        <p:nvSpPr>
          <p:cNvPr id="1118" name="Google Shape;1118;p26"/>
          <p:cNvSpPr txBox="1"/>
          <p:nvPr/>
        </p:nvSpPr>
        <p:spPr>
          <a:xfrm>
            <a:off x="7649334" y="2947488"/>
            <a:ext cx="723300" cy="2019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900" b="1" i="0" u="none" strike="noStrike" cap="none">
                <a:solidFill>
                  <a:schemeClr val="lt1"/>
                </a:solidFill>
                <a:latin typeface="Arial"/>
                <a:ea typeface="Arial"/>
                <a:cs typeface="Arial"/>
                <a:sym typeface="Arial"/>
              </a:rPr>
              <a:t>oktober</a:t>
            </a:r>
            <a:endParaRPr sz="900" b="1" i="0" u="none" strike="noStrike" cap="none">
              <a:solidFill>
                <a:schemeClr val="lt1"/>
              </a:solidFill>
              <a:latin typeface="Arial"/>
              <a:ea typeface="Arial"/>
              <a:cs typeface="Arial"/>
              <a:sym typeface="Arial"/>
            </a:endParaRPr>
          </a:p>
        </p:txBody>
      </p:sp>
      <p:sp>
        <p:nvSpPr>
          <p:cNvPr id="1119" name="Google Shape;1119;p26"/>
          <p:cNvSpPr txBox="1"/>
          <p:nvPr/>
        </p:nvSpPr>
        <p:spPr>
          <a:xfrm>
            <a:off x="6486242" y="3621794"/>
            <a:ext cx="984300" cy="308967"/>
          </a:xfrm>
          <a:prstGeom prst="rect">
            <a:avLst/>
          </a:prstGeom>
          <a:noFill/>
          <a:ln>
            <a:noFill/>
          </a:ln>
        </p:spPr>
        <p:txBody>
          <a:bodyPr spcFirstLastPara="1" wrap="square" lIns="0" tIns="0" rIns="0" bIns="0" anchor="t" anchorCtr="0">
            <a:noAutofit/>
          </a:bodyPr>
          <a:lstStyle/>
          <a:p>
            <a:pPr algn="ctr">
              <a:buSzPts val="1050"/>
            </a:pPr>
            <a:r>
              <a:rPr lang="en-GB" sz="950" b="1">
                <a:solidFill>
                  <a:schemeClr val="dk1"/>
                </a:solidFill>
              </a:rPr>
              <a:t>TW3 &amp; TW4</a:t>
            </a:r>
            <a:r>
              <a:rPr lang="en-GB" sz="900">
                <a:solidFill>
                  <a:schemeClr val="dk1"/>
                </a:solidFill>
              </a:rPr>
              <a:t> </a:t>
            </a:r>
            <a:endParaRPr sz="750" b="0" i="0" u="none" strike="sngStrike" cap="none">
              <a:solidFill>
                <a:schemeClr val="dk1"/>
              </a:solidFill>
              <a:latin typeface="Arial"/>
              <a:ea typeface="Arial"/>
              <a:cs typeface="Arial"/>
              <a:sym typeface="Arial"/>
            </a:endParaRPr>
          </a:p>
          <a:p>
            <a:pPr marL="0" marR="0" lvl="0" indent="0" algn="ctr">
              <a:lnSpc>
                <a:spcPct val="100000"/>
              </a:lnSpc>
              <a:spcBef>
                <a:spcPts val="0"/>
              </a:spcBef>
              <a:spcAft>
                <a:spcPts val="0"/>
              </a:spcAft>
              <a:buNone/>
            </a:pPr>
            <a:r>
              <a:rPr lang="en-GB" sz="800" b="1">
                <a:solidFill>
                  <a:schemeClr val="dk1"/>
                </a:solidFill>
              </a:rPr>
              <a:t>TBD</a:t>
            </a:r>
            <a:endParaRPr>
              <a:solidFill>
                <a:schemeClr val="dk1"/>
              </a:solidFill>
            </a:endParaRPr>
          </a:p>
        </p:txBody>
      </p:sp>
      <p:pic>
        <p:nvPicPr>
          <p:cNvPr id="1120" name="Google Shape;1120;p26" descr="Daily calendar outline"/>
          <p:cNvPicPr preferRelativeResize="0"/>
          <p:nvPr/>
        </p:nvPicPr>
        <p:blipFill rotWithShape="1">
          <a:blip r:embed="rId3">
            <a:alphaModFix/>
          </a:blip>
          <a:srcRect/>
          <a:stretch/>
        </p:blipFill>
        <p:spPr>
          <a:xfrm>
            <a:off x="8490191" y="103858"/>
            <a:ext cx="620072" cy="620072"/>
          </a:xfrm>
          <a:prstGeom prst="rect">
            <a:avLst/>
          </a:prstGeom>
          <a:noFill/>
          <a:ln>
            <a:noFill/>
          </a:ln>
        </p:spPr>
      </p:pic>
      <p:cxnSp>
        <p:nvCxnSpPr>
          <p:cNvPr id="1122" name="Google Shape;1122;p26"/>
          <p:cNvCxnSpPr/>
          <p:nvPr/>
        </p:nvCxnSpPr>
        <p:spPr>
          <a:xfrm flipH="1">
            <a:off x="6975258" y="3182386"/>
            <a:ext cx="3300" cy="343200"/>
          </a:xfrm>
          <a:prstGeom prst="straightConnector1">
            <a:avLst/>
          </a:prstGeom>
          <a:noFill/>
          <a:ln w="12700" cap="sq" cmpd="sng">
            <a:solidFill>
              <a:srgbClr val="454034"/>
            </a:solidFill>
            <a:prstDash val="solid"/>
            <a:round/>
            <a:headEnd type="none" w="sm" len="sm"/>
            <a:tailEnd type="oval" w="med" len="med"/>
          </a:ln>
        </p:spPr>
      </p:cxnSp>
      <p:sp>
        <p:nvSpPr>
          <p:cNvPr id="1123" name="Google Shape;1123;p26"/>
          <p:cNvSpPr/>
          <p:nvPr/>
        </p:nvSpPr>
        <p:spPr>
          <a:xfrm>
            <a:off x="2998741" y="1317632"/>
            <a:ext cx="750933" cy="301758"/>
          </a:xfrm>
          <a:prstGeom prst="flowChartProcess">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1000" err="1">
                <a:solidFill>
                  <a:srgbClr val="1B1A1A"/>
                </a:solidFill>
              </a:rPr>
              <a:t>Vandaag</a:t>
            </a:r>
            <a:endParaRPr lang="en-GB" sz="1000" b="0" i="0" u="none" strike="noStrike" cap="none" err="1">
              <a:solidFill>
                <a:srgbClr val="1B1A1A"/>
              </a:solidFill>
              <a:latin typeface="Arial"/>
              <a:ea typeface="Arial"/>
              <a:cs typeface="Arial"/>
            </a:endParaRPr>
          </a:p>
        </p:txBody>
      </p:sp>
      <p:sp>
        <p:nvSpPr>
          <p:cNvPr id="7" name="Google Shape;746;p34">
            <a:extLst>
              <a:ext uri="{FF2B5EF4-FFF2-40B4-BE49-F238E27FC236}">
                <a16:creationId xmlns:a16="http://schemas.microsoft.com/office/drawing/2014/main" id="{FE174DC0-A7A7-3E1E-6AC5-73123BA7D372}"/>
              </a:ext>
            </a:extLst>
          </p:cNvPr>
          <p:cNvSpPr txBox="1"/>
          <p:nvPr/>
        </p:nvSpPr>
        <p:spPr>
          <a:xfrm>
            <a:off x="684214" y="767868"/>
            <a:ext cx="8234957" cy="490375"/>
          </a:xfrm>
          <a:prstGeom prst="rect">
            <a:avLst/>
          </a:prstGeom>
          <a:noFill/>
          <a:ln>
            <a:noFill/>
          </a:ln>
        </p:spPr>
        <p:txBody>
          <a:bodyPr spcFirstLastPara="1" wrap="square" lIns="68550" tIns="34275" rIns="68550" bIns="34275" anchor="t" anchorCtr="0">
            <a:noAutofit/>
          </a:bodyPr>
          <a:lstStyle/>
          <a:p>
            <a:pPr>
              <a:buSzPts val="1800"/>
            </a:pPr>
            <a:r>
              <a:rPr lang="en-GB" sz="1800" err="1"/>
              <a:t>Schrijf</a:t>
            </a:r>
            <a:r>
              <a:rPr lang="en-GB" sz="1800"/>
              <a:t> u in </a:t>
            </a:r>
            <a:r>
              <a:rPr lang="en-GB" sz="1800" err="1"/>
              <a:t>voor</a:t>
            </a:r>
            <a:r>
              <a:rPr lang="en-GB" sz="1800"/>
              <a:t> de </a:t>
            </a:r>
            <a:r>
              <a:rPr lang="en-GB" sz="1800" b="1" err="1"/>
              <a:t>eerste</a:t>
            </a:r>
            <a:r>
              <a:rPr lang="en-GB" sz="1800" b="1"/>
              <a:t> </a:t>
            </a:r>
            <a:r>
              <a:rPr lang="en-GB" sz="1800" b="1" err="1"/>
              <a:t>thematische</a:t>
            </a:r>
            <a:r>
              <a:rPr lang="en-GB" sz="1800" b="1"/>
              <a:t> </a:t>
            </a:r>
            <a:r>
              <a:rPr lang="en-GB" sz="1800" b="1" err="1"/>
              <a:t>werkgroep</a:t>
            </a:r>
            <a:r>
              <a:rPr lang="en-GB" sz="1800"/>
              <a:t> op 16 </a:t>
            </a:r>
            <a:r>
              <a:rPr lang="en-GB" sz="1800" err="1"/>
              <a:t>mei</a:t>
            </a:r>
            <a:r>
              <a:rPr lang="en-GB" sz="1800"/>
              <a:t> via </a:t>
            </a:r>
            <a:r>
              <a:rPr lang="en-GB" sz="1800" err="1"/>
              <a:t>deze</a:t>
            </a:r>
            <a:r>
              <a:rPr lang="en-GB" sz="1800"/>
              <a:t> </a:t>
            </a:r>
            <a:r>
              <a:rPr lang="en-GB" sz="1800">
                <a:hlinkClick r:id="rId4"/>
              </a:rPr>
              <a:t>link</a:t>
            </a:r>
            <a:r>
              <a:rPr lang="en-GB" sz="1800"/>
              <a:t>.</a:t>
            </a:r>
            <a:endParaRPr lang="en-GB" sz="1800" i="0" u="none" strike="noStrike" cap="none">
              <a:solidFill>
                <a:srgbClr val="000000"/>
              </a:solidFill>
              <a:latin typeface="Arial"/>
              <a:ea typeface="Arial"/>
              <a:cs typeface="Arial"/>
            </a:endParaRPr>
          </a:p>
        </p:txBody>
      </p:sp>
    </p:spTree>
    <p:extLst>
      <p:ext uri="{BB962C8B-B14F-4D97-AF65-F5344CB8AC3E}">
        <p14:creationId xmlns:p14="http://schemas.microsoft.com/office/powerpoint/2010/main" val="3482667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6"/>
          <p:cNvSpPr txBox="1"/>
          <p:nvPr/>
        </p:nvSpPr>
        <p:spPr>
          <a:xfrm>
            <a:off x="689075" y="1346463"/>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785" name="Google Shape;785;p36"/>
          <p:cNvSpPr txBox="1"/>
          <p:nvPr/>
        </p:nvSpPr>
        <p:spPr>
          <a:xfrm>
            <a:off x="689075" y="2439475"/>
            <a:ext cx="3766200" cy="1508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digitaal.vlaanderen@vlaanderen.be</a:t>
            </a:r>
            <a:endParaRPr sz="1500" b="0" i="0" u="none"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laurens.vercauteren@vlaanderen.be</a:t>
            </a:r>
            <a:endParaRPr sz="1400" b="0" i="0" u="none"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rPr>
              <a:t>Isabaut.martens@vlaanderen.be</a:t>
            </a:r>
          </a:p>
          <a:p>
            <a:pPr marL="285750" marR="0" lvl="0" indent="-279400" algn="l">
              <a:lnSpc>
                <a:spcPct val="100000"/>
              </a:lnSpc>
              <a:spcBef>
                <a:spcPts val="0"/>
              </a:spcBef>
              <a:spcAft>
                <a:spcPts val="0"/>
              </a:spcAft>
              <a:buClr>
                <a:srgbClr val="000000"/>
              </a:buClr>
              <a:buSzPts val="1500"/>
              <a:buFont typeface="Arial"/>
              <a:buChar char="•"/>
            </a:pPr>
            <a:r>
              <a:rPr lang="en-GB" sz="1500" u="sng">
                <a:solidFill>
                  <a:schemeClr val="hlink"/>
                </a:solidFill>
              </a:rPr>
              <a:t>Aline.verbrugge@vlaanderen.be</a:t>
            </a:r>
            <a:endParaRPr sz="1500" b="0" i="0" u="none" strike="noStrike" cap="none">
              <a:solidFill>
                <a:schemeClr val="hlink"/>
              </a:solidFill>
              <a:latin typeface="Arial"/>
              <a:ea typeface="Arial"/>
              <a:cs typeface="Arial"/>
            </a:endParaRPr>
          </a:p>
        </p:txBody>
      </p:sp>
      <p:sp>
        <p:nvSpPr>
          <p:cNvPr id="786" name="Google Shape;786;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7" name="Google Shape;787;p36"/>
          <p:cNvPicPr preferRelativeResize="0"/>
          <p:nvPr/>
        </p:nvPicPr>
        <p:blipFill rotWithShape="1">
          <a:blip r:embed="rId5">
            <a:alphaModFix/>
          </a:blip>
          <a:srcRect/>
          <a:stretch/>
        </p:blipFill>
        <p:spPr>
          <a:xfrm>
            <a:off x="6044652" y="1522121"/>
            <a:ext cx="1577413" cy="548455"/>
          </a:xfrm>
          <a:prstGeom prst="rect">
            <a:avLst/>
          </a:prstGeom>
          <a:noFill/>
          <a:ln>
            <a:noFill/>
          </a:ln>
        </p:spPr>
      </p:pic>
      <p:sp>
        <p:nvSpPr>
          <p:cNvPr id="788" name="Google Shape;788;p36"/>
          <p:cNvSpPr txBox="1"/>
          <p:nvPr/>
        </p:nvSpPr>
        <p:spPr>
          <a:xfrm>
            <a:off x="5123180" y="2568919"/>
            <a:ext cx="3401100" cy="107717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en-GB" sz="1600" b="0" i="0" u="none" strike="noStrike" cap="none">
                <a:solidFill>
                  <a:schemeClr val="lt1"/>
                </a:solidFill>
                <a:latin typeface="Arial"/>
                <a:ea typeface="Arial"/>
                <a:cs typeface="Arial"/>
                <a:sym typeface="Arial"/>
              </a:rPr>
              <a:t>Feedback/input </a:t>
            </a:r>
            <a:r>
              <a:rPr lang="en-GB" sz="1600" b="0" i="0" u="none" strike="noStrike" cap="none" err="1">
                <a:solidFill>
                  <a:schemeClr val="lt1"/>
                </a:solidFill>
                <a:latin typeface="Arial"/>
                <a:ea typeface="Arial"/>
                <a:cs typeface="Arial"/>
                <a:sym typeface="Arial"/>
              </a:rPr>
              <a:t>kan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gegeven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worden</a:t>
            </a:r>
            <a:r>
              <a:rPr lang="en-GB" sz="1600" b="0" i="0" u="none" strike="noStrike" cap="none">
                <a:solidFill>
                  <a:schemeClr val="lt1"/>
                </a:solidFill>
                <a:latin typeface="Arial"/>
                <a:ea typeface="Arial"/>
                <a:cs typeface="Arial"/>
                <a:sym typeface="Arial"/>
              </a:rPr>
              <a:t> via GitHub</a:t>
            </a:r>
            <a:r>
              <a:rPr lang="en-GB" sz="1600">
                <a:solidFill>
                  <a:schemeClr val="lt1"/>
                </a:solidFill>
              </a:rPr>
              <a:t>.</a:t>
            </a:r>
            <a:endParaRPr lang="en-US" sz="1600" b="0" i="0" strike="noStrike" cap="none">
              <a:solidFill>
                <a:schemeClr val="lt1"/>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Via het </a:t>
            </a:r>
            <a:r>
              <a:rPr lang="en-GB" sz="1600" b="0" i="0" u="none" strike="noStrike" cap="none" err="1">
                <a:solidFill>
                  <a:schemeClr val="lt1"/>
                </a:solidFill>
                <a:latin typeface="Arial"/>
                <a:ea typeface="Arial"/>
                <a:cs typeface="Arial"/>
                <a:sym typeface="Arial"/>
              </a:rPr>
              <a:t>aanmaken</a:t>
            </a:r>
            <a:r>
              <a:rPr lang="en-GB" sz="1600" b="0" i="0" u="none" strike="noStrike" cap="none">
                <a:solidFill>
                  <a:schemeClr val="lt1"/>
                </a:solidFill>
                <a:latin typeface="Arial"/>
                <a:ea typeface="Arial"/>
                <a:cs typeface="Arial"/>
                <a:sym typeface="Arial"/>
              </a:rPr>
              <a:t> van </a:t>
            </a:r>
            <a:r>
              <a:rPr lang="en-GB" sz="1600" b="1" i="0" u="none" strike="noStrike" cap="none">
                <a:solidFill>
                  <a:schemeClr val="lt1"/>
                </a:solidFill>
                <a:latin typeface="Arial"/>
                <a:ea typeface="Arial"/>
                <a:cs typeface="Arial"/>
                <a:sym typeface="Arial"/>
              </a:rPr>
              <a:t>issues</a:t>
            </a:r>
            <a:endParaRPr sz="1400" b="1" i="0" u="none" strike="noStrike" cap="none">
              <a:solidFill>
                <a:schemeClr val="lt1"/>
              </a:solidFill>
              <a:latin typeface="Arial"/>
              <a:ea typeface="Arial"/>
              <a:cs typeface="Arial"/>
              <a:sym typeface="Arial"/>
            </a:endParaRPr>
          </a:p>
        </p:txBody>
      </p:sp>
      <p:sp>
        <p:nvSpPr>
          <p:cNvPr id="789" name="Google Shape;789;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Samenwerking OSLO</a:t>
            </a:r>
            <a:endParaRPr sz="1400" b="0" i="0" u="none" strike="noStrike" cap="none">
              <a:solidFill>
                <a:srgbClr val="000000"/>
              </a:solidFill>
              <a:latin typeface="Arial"/>
              <a:ea typeface="Arial"/>
              <a:cs typeface="Arial"/>
              <a:sym typeface="Arial"/>
            </a:endParaRPr>
          </a:p>
        </p:txBody>
      </p:sp>
      <p:sp>
        <p:nvSpPr>
          <p:cNvPr id="790" name="Google Shape;790;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710" name="Google Shape;710;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711" name="Google Shape;711;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712" name="Google Shape;712;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713" name="Google Shape;713;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798" name="Google Shape;798;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429d96f97_0_122"/>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Arial"/>
                <a:cs typeface="Arial"/>
              </a:rPr>
              <a:t>Wie-is-wie?</a:t>
            </a:r>
            <a:endParaRPr b="1">
              <a:latin typeface="Arial"/>
              <a:cs typeface="Arial"/>
            </a:endParaRPr>
          </a:p>
        </p:txBody>
      </p:sp>
      <p:pic>
        <p:nvPicPr>
          <p:cNvPr id="251" name="Google Shape;251;g2b429d96f97_0_122"/>
          <p:cNvPicPr preferRelativeResize="0"/>
          <p:nvPr/>
        </p:nvPicPr>
        <p:blipFill rotWithShape="1">
          <a:blip r:embed="rId3">
            <a:alphaModFix/>
          </a:blip>
          <a:srcRect l="26128" t="7486" r="23048" b="9875"/>
          <a:stretch/>
        </p:blipFill>
        <p:spPr>
          <a:xfrm>
            <a:off x="4560376" y="109750"/>
            <a:ext cx="3095849" cy="5033750"/>
          </a:xfrm>
          <a:prstGeom prst="rect">
            <a:avLst/>
          </a:prstGeom>
          <a:noFill/>
          <a:ln>
            <a:noFill/>
          </a:ln>
        </p:spPr>
      </p:pic>
      <p:pic>
        <p:nvPicPr>
          <p:cNvPr id="252" name="Google Shape;252;g2b429d96f97_0_122"/>
          <p:cNvPicPr preferRelativeResize="0"/>
          <p:nvPr/>
        </p:nvPicPr>
        <p:blipFill>
          <a:blip r:embed="rId4">
            <a:alphaModFix/>
          </a:blip>
          <a:stretch>
            <a:fillRect/>
          </a:stretch>
        </p:blipFill>
        <p:spPr>
          <a:xfrm>
            <a:off x="4921750" y="463350"/>
            <a:ext cx="724525" cy="672425"/>
          </a:xfrm>
          <a:prstGeom prst="rect">
            <a:avLst/>
          </a:prstGeom>
          <a:noFill/>
          <a:ln>
            <a:noFill/>
          </a:ln>
        </p:spPr>
      </p:pic>
      <p:pic>
        <p:nvPicPr>
          <p:cNvPr id="253" name="Google Shape;253;g2b429d96f97_0_122"/>
          <p:cNvPicPr preferRelativeResize="0"/>
          <p:nvPr/>
        </p:nvPicPr>
        <p:blipFill>
          <a:blip r:embed="rId4">
            <a:alphaModFix/>
          </a:blip>
          <a:stretch>
            <a:fillRect/>
          </a:stretch>
        </p:blipFill>
        <p:spPr>
          <a:xfrm>
            <a:off x="4949425" y="1204425"/>
            <a:ext cx="724525" cy="672425"/>
          </a:xfrm>
          <a:prstGeom prst="rect">
            <a:avLst/>
          </a:prstGeom>
          <a:noFill/>
          <a:ln>
            <a:noFill/>
          </a:ln>
        </p:spPr>
      </p:pic>
      <p:pic>
        <p:nvPicPr>
          <p:cNvPr id="254" name="Google Shape;254;g2b429d96f97_0_122"/>
          <p:cNvPicPr preferRelativeResize="0"/>
          <p:nvPr/>
        </p:nvPicPr>
        <p:blipFill>
          <a:blip r:embed="rId4">
            <a:alphaModFix/>
          </a:blip>
          <a:stretch>
            <a:fillRect/>
          </a:stretch>
        </p:blipFill>
        <p:spPr>
          <a:xfrm>
            <a:off x="4949425" y="1945500"/>
            <a:ext cx="724525" cy="672425"/>
          </a:xfrm>
          <a:prstGeom prst="rect">
            <a:avLst/>
          </a:prstGeom>
          <a:noFill/>
          <a:ln>
            <a:noFill/>
          </a:ln>
        </p:spPr>
      </p:pic>
      <p:pic>
        <p:nvPicPr>
          <p:cNvPr id="255" name="Google Shape;255;g2b429d96f97_0_122"/>
          <p:cNvPicPr preferRelativeResize="0"/>
          <p:nvPr/>
        </p:nvPicPr>
        <p:blipFill>
          <a:blip r:embed="rId4">
            <a:alphaModFix/>
          </a:blip>
          <a:stretch>
            <a:fillRect/>
          </a:stretch>
        </p:blipFill>
        <p:spPr>
          <a:xfrm>
            <a:off x="5746038" y="463350"/>
            <a:ext cx="724525" cy="672425"/>
          </a:xfrm>
          <a:prstGeom prst="rect">
            <a:avLst/>
          </a:prstGeom>
          <a:noFill/>
          <a:ln>
            <a:noFill/>
          </a:ln>
        </p:spPr>
      </p:pic>
      <p:pic>
        <p:nvPicPr>
          <p:cNvPr id="256" name="Google Shape;256;g2b429d96f97_0_122"/>
          <p:cNvPicPr preferRelativeResize="0"/>
          <p:nvPr/>
        </p:nvPicPr>
        <p:blipFill>
          <a:blip r:embed="rId4">
            <a:alphaModFix/>
          </a:blip>
          <a:stretch>
            <a:fillRect/>
          </a:stretch>
        </p:blipFill>
        <p:spPr>
          <a:xfrm>
            <a:off x="5746038" y="1204425"/>
            <a:ext cx="724525" cy="672425"/>
          </a:xfrm>
          <a:prstGeom prst="rect">
            <a:avLst/>
          </a:prstGeom>
          <a:noFill/>
          <a:ln>
            <a:noFill/>
          </a:ln>
        </p:spPr>
      </p:pic>
      <p:pic>
        <p:nvPicPr>
          <p:cNvPr id="257" name="Google Shape;257;g2b429d96f97_0_122"/>
          <p:cNvPicPr preferRelativeResize="0"/>
          <p:nvPr/>
        </p:nvPicPr>
        <p:blipFill>
          <a:blip r:embed="rId4">
            <a:alphaModFix/>
          </a:blip>
          <a:stretch>
            <a:fillRect/>
          </a:stretch>
        </p:blipFill>
        <p:spPr>
          <a:xfrm>
            <a:off x="5746025" y="1945500"/>
            <a:ext cx="724525" cy="672425"/>
          </a:xfrm>
          <a:prstGeom prst="rect">
            <a:avLst/>
          </a:prstGeom>
          <a:noFill/>
          <a:ln>
            <a:noFill/>
          </a:ln>
        </p:spPr>
      </p:pic>
      <p:pic>
        <p:nvPicPr>
          <p:cNvPr id="258" name="Google Shape;258;g2b429d96f97_0_122"/>
          <p:cNvPicPr preferRelativeResize="0"/>
          <p:nvPr/>
        </p:nvPicPr>
        <p:blipFill>
          <a:blip r:embed="rId4">
            <a:alphaModFix/>
          </a:blip>
          <a:stretch>
            <a:fillRect/>
          </a:stretch>
        </p:blipFill>
        <p:spPr>
          <a:xfrm>
            <a:off x="6570350" y="463350"/>
            <a:ext cx="724525" cy="672425"/>
          </a:xfrm>
          <a:prstGeom prst="rect">
            <a:avLst/>
          </a:prstGeom>
          <a:noFill/>
          <a:ln>
            <a:noFill/>
          </a:ln>
        </p:spPr>
      </p:pic>
      <p:pic>
        <p:nvPicPr>
          <p:cNvPr id="259" name="Google Shape;259;g2b429d96f97_0_122"/>
          <p:cNvPicPr preferRelativeResize="0"/>
          <p:nvPr/>
        </p:nvPicPr>
        <p:blipFill>
          <a:blip r:embed="rId4">
            <a:alphaModFix/>
          </a:blip>
          <a:stretch>
            <a:fillRect/>
          </a:stretch>
        </p:blipFill>
        <p:spPr>
          <a:xfrm>
            <a:off x="6570350" y="1204425"/>
            <a:ext cx="724525" cy="672425"/>
          </a:xfrm>
          <a:prstGeom prst="rect">
            <a:avLst/>
          </a:prstGeom>
          <a:noFill/>
          <a:ln>
            <a:noFill/>
          </a:ln>
        </p:spPr>
      </p:pic>
      <p:pic>
        <p:nvPicPr>
          <p:cNvPr id="260" name="Google Shape;260;g2b429d96f97_0_122"/>
          <p:cNvPicPr preferRelativeResize="0"/>
          <p:nvPr/>
        </p:nvPicPr>
        <p:blipFill>
          <a:blip r:embed="rId4">
            <a:alphaModFix/>
          </a:blip>
          <a:stretch>
            <a:fillRect/>
          </a:stretch>
        </p:blipFill>
        <p:spPr>
          <a:xfrm>
            <a:off x="6570350" y="1945500"/>
            <a:ext cx="724525" cy="672425"/>
          </a:xfrm>
          <a:prstGeom prst="rect">
            <a:avLst/>
          </a:prstGeom>
          <a:noFill/>
          <a:ln>
            <a:noFill/>
          </a:ln>
        </p:spPr>
      </p:pic>
      <p:pic>
        <p:nvPicPr>
          <p:cNvPr id="261" name="Google Shape;261;g2b429d96f97_0_122"/>
          <p:cNvPicPr preferRelativeResize="0"/>
          <p:nvPr/>
        </p:nvPicPr>
        <p:blipFill>
          <a:blip r:embed="rId4">
            <a:alphaModFix/>
          </a:blip>
          <a:stretch>
            <a:fillRect/>
          </a:stretch>
        </p:blipFill>
        <p:spPr>
          <a:xfrm>
            <a:off x="4949425" y="2686575"/>
            <a:ext cx="724525" cy="672425"/>
          </a:xfrm>
          <a:prstGeom prst="rect">
            <a:avLst/>
          </a:prstGeom>
          <a:noFill/>
          <a:ln>
            <a:noFill/>
          </a:ln>
        </p:spPr>
      </p:pic>
      <p:pic>
        <p:nvPicPr>
          <p:cNvPr id="262" name="Google Shape;262;g2b429d96f97_0_122"/>
          <p:cNvPicPr preferRelativeResize="0"/>
          <p:nvPr/>
        </p:nvPicPr>
        <p:blipFill>
          <a:blip r:embed="rId4">
            <a:alphaModFix/>
          </a:blip>
          <a:stretch>
            <a:fillRect/>
          </a:stretch>
        </p:blipFill>
        <p:spPr>
          <a:xfrm>
            <a:off x="5746025" y="2686575"/>
            <a:ext cx="724525" cy="672425"/>
          </a:xfrm>
          <a:prstGeom prst="rect">
            <a:avLst/>
          </a:prstGeom>
          <a:noFill/>
          <a:ln>
            <a:noFill/>
          </a:ln>
        </p:spPr>
      </p:pic>
      <p:pic>
        <p:nvPicPr>
          <p:cNvPr id="263" name="Google Shape;263;g2b429d96f97_0_122"/>
          <p:cNvPicPr preferRelativeResize="0"/>
          <p:nvPr/>
        </p:nvPicPr>
        <p:blipFill>
          <a:blip r:embed="rId4">
            <a:alphaModFix/>
          </a:blip>
          <a:stretch>
            <a:fillRect/>
          </a:stretch>
        </p:blipFill>
        <p:spPr>
          <a:xfrm>
            <a:off x="6570350" y="2686575"/>
            <a:ext cx="724525" cy="672425"/>
          </a:xfrm>
          <a:prstGeom prst="rect">
            <a:avLst/>
          </a:prstGeom>
          <a:noFill/>
          <a:ln>
            <a:noFill/>
          </a:ln>
        </p:spPr>
      </p:pic>
      <p:pic>
        <p:nvPicPr>
          <p:cNvPr id="264" name="Google Shape;264;g2b429d96f97_0_122"/>
          <p:cNvPicPr preferRelativeResize="0"/>
          <p:nvPr/>
        </p:nvPicPr>
        <p:blipFill rotWithShape="1">
          <a:blip r:embed="rId4">
            <a:alphaModFix/>
          </a:blip>
          <a:srcRect l="11721" r="7937" b="7817"/>
          <a:stretch/>
        </p:blipFill>
        <p:spPr>
          <a:xfrm>
            <a:off x="1824250" y="1516475"/>
            <a:ext cx="1436800" cy="1530050"/>
          </a:xfrm>
          <a:prstGeom prst="rect">
            <a:avLst/>
          </a:prstGeom>
          <a:noFill/>
          <a:ln>
            <a:noFill/>
          </a:ln>
        </p:spPr>
      </p:pic>
      <p:sp>
        <p:nvSpPr>
          <p:cNvPr id="265" name="Google Shape;265;g2b429d96f97_0_122"/>
          <p:cNvSpPr txBox="1"/>
          <p:nvPr/>
        </p:nvSpPr>
        <p:spPr>
          <a:xfrm>
            <a:off x="1953950" y="2008850"/>
            <a:ext cx="1102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Proxima Nova"/>
                <a:ea typeface="Proxima Nova"/>
                <a:cs typeface="Proxima Nova"/>
                <a:sym typeface="Proxima Nova"/>
              </a:rPr>
              <a:t>Naam</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Functie</a:t>
            </a:r>
            <a:endParaRPr>
              <a:latin typeface="Proxima Nova"/>
              <a:ea typeface="Proxima Nova"/>
              <a:cs typeface="Proxima Nova"/>
              <a:sym typeface="Proxima Nova"/>
            </a:endParaRPr>
          </a:p>
          <a:p>
            <a:pPr marL="0" lvl="0" indent="0" algn="ctr" rtl="0">
              <a:spcBef>
                <a:spcPts val="0"/>
              </a:spcBef>
              <a:spcAft>
                <a:spcPts val="0"/>
              </a:spcAft>
              <a:buNone/>
            </a:pPr>
            <a:r>
              <a:rPr lang="en-GB">
                <a:latin typeface="Proxima Nova"/>
                <a:ea typeface="Proxima Nova"/>
                <a:cs typeface="Proxima Nova"/>
                <a:sym typeface="Proxima Nova"/>
              </a:rPr>
              <a:t>Organisatie</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1a30d34c7e0_0_32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314" name="Google Shape;314;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g1a30d34c7e0_0_335"/>
          <p:cNvPicPr preferRelativeResize="0"/>
          <p:nvPr/>
        </p:nvPicPr>
        <p:blipFill rotWithShape="1">
          <a:blip r:embed="rId3">
            <a:alphaModFix/>
          </a:blip>
          <a:srcRect l="8010" r="8010"/>
          <a:stretch/>
        </p:blipFill>
        <p:spPr>
          <a:xfrm>
            <a:off x="6" y="0"/>
            <a:ext cx="9214340" cy="5943600"/>
          </a:xfrm>
          <a:prstGeom prst="rect">
            <a:avLst/>
          </a:prstGeom>
          <a:noFill/>
          <a:ln>
            <a:noFill/>
          </a:ln>
        </p:spPr>
      </p:pic>
      <p:sp>
        <p:nvSpPr>
          <p:cNvPr id="321" name="Google Shape;321;g1a30d34c7e0_0_335"/>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GB"/>
              <a:t>9</a:t>
            </a:fld>
            <a:endParaRPr/>
          </a:p>
        </p:txBody>
      </p:sp>
      <p:sp>
        <p:nvSpPr>
          <p:cNvPr id="322" name="Google Shape;322;g1a30d34c7e0_0_335"/>
          <p:cNvSpPr/>
          <p:nvPr/>
        </p:nvSpPr>
        <p:spPr>
          <a:xfrm>
            <a:off x="75" y="0"/>
            <a:ext cx="9214200" cy="5122200"/>
          </a:xfrm>
          <a:prstGeom prst="rect">
            <a:avLst/>
          </a:prstGeom>
          <a:solidFill>
            <a:schemeClr val="dk1">
              <a:alpha val="31764"/>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FlandersArts.potx" id="{3611BAE4-7F60-45EA-8586-A20A65650A90}" vid="{61B8A26D-E0C2-4A68-AE6D-28CF0A100285}"/>
    </a:ext>
  </a:extLst>
</a:theme>
</file>

<file path=ppt/theme/theme3.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323_CompetenceCentre" id="{3E956A05-3DE3-47A9-BF7F-8E37A5EF721C}" vid="{C35025DD-9AAF-4D17-8B2E-F576DF1FAF99}"/>
    </a:ext>
  </a:extLst>
</a:theme>
</file>

<file path=ppt/theme/theme4.xml><?xml version="1.0" encoding="utf-8"?>
<a:theme xmlns:a="http://schemas.openxmlformats.org/drawingml/2006/main" name="titeldia hoofdstuk">
  <a:themeElements>
    <a:clrScheme name="_stadGent">
      <a:dk1>
        <a:sysClr val="windowText" lastClr="000000"/>
      </a:dk1>
      <a:lt1>
        <a:sysClr val="window" lastClr="FFFFFF"/>
      </a:lt1>
      <a:dk2>
        <a:srgbClr val="009FE3"/>
      </a:dk2>
      <a:lt2>
        <a:srgbClr val="EEECE1"/>
      </a:lt2>
      <a:accent1>
        <a:srgbClr val="009FE3"/>
      </a:accent1>
      <a:accent2>
        <a:srgbClr val="5BB4EA"/>
      </a:accent2>
      <a:accent3>
        <a:srgbClr val="9FCFF3"/>
      </a:accent3>
      <a:accent4>
        <a:srgbClr val="D1E8FA"/>
      </a:accent4>
      <a:accent5>
        <a:srgbClr val="006288"/>
      </a:accent5>
      <a:accent6>
        <a:srgbClr val="0081B5"/>
      </a:accent6>
      <a:hlink>
        <a:srgbClr val="000000"/>
      </a:hlink>
      <a:folHlink>
        <a:srgbClr val="000000"/>
      </a:folHlink>
    </a:clrScheme>
    <a:fontScheme name="_stadGent">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1102 PPT_StadG.potx" id="{8FACA50F-2A09-4233-BD99-4C3C02C470EC}" vid="{693B91C5-8AE3-4217-928C-3C5F23A8414F}"/>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6.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Riet De Bondt</DisplayName>
        <AccountId>6415</AccountId>
        <AccountType/>
      </UserInfo>
      <UserInfo>
        <DisplayName>Annelies Hautekeete</DisplayName>
        <AccountId>6367</AccountId>
        <AccountType/>
      </UserInfo>
    </SharedWithUsers>
  </documentManagement>
</p:properties>
</file>

<file path=customXml/itemProps1.xml><?xml version="1.0" encoding="utf-8"?>
<ds:datastoreItem xmlns:ds="http://schemas.openxmlformats.org/officeDocument/2006/customXml" ds:itemID="{F4BB0127-CD2D-489B-860F-C0A3E0B20606}">
  <ds:schemaRefs>
    <ds:schemaRef ds:uri="http://schemas.microsoft.com/sharepoint/v3/contenttype/forms"/>
  </ds:schemaRefs>
</ds:datastoreItem>
</file>

<file path=customXml/itemProps2.xml><?xml version="1.0" encoding="utf-8"?>
<ds:datastoreItem xmlns:ds="http://schemas.openxmlformats.org/officeDocument/2006/customXml" ds:itemID="{1F3294D9-DF6F-4C60-9A3D-D8DBC46BB2E5}">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843F400-CF4E-4CD4-894F-74B96BC0FE3E}">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67</Slides>
  <Notes>55</Notes>
  <HiddenSlides>18</HiddenSlides>
  <ScaleCrop>false</ScaleCrop>
  <HeadingPairs>
    <vt:vector size="4" baseType="variant">
      <vt:variant>
        <vt:lpstr>Theme</vt:lpstr>
      </vt:variant>
      <vt:variant>
        <vt:i4>4</vt:i4>
      </vt:variant>
      <vt:variant>
        <vt:lpstr>Slide Titles</vt:lpstr>
      </vt:variant>
      <vt:variant>
        <vt:i4>67</vt:i4>
      </vt:variant>
    </vt:vector>
  </HeadingPairs>
  <TitlesOfParts>
    <vt:vector size="71" baseType="lpstr">
      <vt:lpstr>4_Presentatie_verbeelding werkt - kopie</vt:lpstr>
      <vt:lpstr>Digitaal Vlaanderen 2022 - Flanders Arts - Algemeen</vt:lpstr>
      <vt:lpstr>Digitaal Vlaanderen 2022 - Flanders Arts - Algemeen</vt:lpstr>
      <vt:lpstr>titeldia hoofdstuk</vt:lpstr>
      <vt:lpstr>PowerPoint Presentation</vt:lpstr>
      <vt:lpstr>PowerPoint Presentation</vt:lpstr>
      <vt:lpstr>PowerPoint Presentation</vt:lpstr>
      <vt:lpstr>PowerPoint Presentation</vt:lpstr>
      <vt:lpstr>PowerPoint Presentation</vt:lpstr>
      <vt:lpstr>PowerPoint Presentation</vt:lpstr>
      <vt:lpstr>Wie-is-wie?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Deel van een groter project</vt:lpstr>
      <vt:lpstr>Eenheid van schuld</vt:lpstr>
      <vt:lpstr>Wat is EVS ? Onze werkdefinitie :</vt:lpstr>
      <vt:lpstr>Wat is EVS ? Belangrijke principes :</vt:lpstr>
      <vt:lpstr>PowerPoint Presentation</vt:lpstr>
      <vt:lpstr> Delen van gegevens tussen instanties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use cases?</vt:lpstr>
      <vt:lpstr>Voorbeeld persona (1/2)</vt:lpstr>
      <vt:lpstr>Voorbeeld persona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revision>3</cp:revision>
  <dcterms:modified xsi:type="dcterms:W3CDTF">2024-04-15T13:07:46Z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y fmtid="{D5CDD505-2E9C-101B-9397-08002B2CF9AE}" pid="4" name="Order">
    <vt:r8>1371500</vt:r8>
  </property>
  <property fmtid="{D5CDD505-2E9C-101B-9397-08002B2CF9AE}" pid="5" name="xd_ProgID">
    <vt:lpwstr/>
  </property>
  <property fmtid="{D5CDD505-2E9C-101B-9397-08002B2CF9AE}" pid="6" name="TemplateUrl">
    <vt:lpwstr/>
  </property>
  <property fmtid="{D5CDD505-2E9C-101B-9397-08002B2CF9AE}" pid="7" name="_ExtendedDescription">
    <vt:lpwstr/>
  </property>
  <property fmtid="{D5CDD505-2E9C-101B-9397-08002B2CF9AE}" pid="8" name="_CopySource">
    <vt:lpwstr>https://vlaamseoverheid.sharepoint.com/sites/aiv/tfs/oslo/Shared Documents/2. Thematische trajecten/OSLO Schuldbeheer/3. Business Werkgroep (4 maart)/Business Werkgroep presentatie Schuldbeheer.pptx</vt:lpwstr>
  </property>
</Properties>
</file>